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188" r:id="rId2"/>
  </p:sldMasterIdLst>
  <p:notesMasterIdLst>
    <p:notesMasterId r:id="rId30"/>
  </p:notesMasterIdLst>
  <p:sldIdLst>
    <p:sldId id="258" r:id="rId3"/>
    <p:sldId id="270" r:id="rId4"/>
    <p:sldId id="290" r:id="rId5"/>
    <p:sldId id="291" r:id="rId6"/>
    <p:sldId id="271" r:id="rId7"/>
    <p:sldId id="295" r:id="rId8"/>
    <p:sldId id="273" r:id="rId9"/>
    <p:sldId id="274" r:id="rId10"/>
    <p:sldId id="275" r:id="rId11"/>
    <p:sldId id="276" r:id="rId12"/>
    <p:sldId id="292" r:id="rId13"/>
    <p:sldId id="277" r:id="rId14"/>
    <p:sldId id="278" r:id="rId15"/>
    <p:sldId id="279" r:id="rId16"/>
    <p:sldId id="280" r:id="rId17"/>
    <p:sldId id="281" r:id="rId18"/>
    <p:sldId id="282" r:id="rId19"/>
    <p:sldId id="283" r:id="rId20"/>
    <p:sldId id="293" r:id="rId21"/>
    <p:sldId id="284" r:id="rId22"/>
    <p:sldId id="294" r:id="rId23"/>
    <p:sldId id="285" r:id="rId24"/>
    <p:sldId id="286" r:id="rId25"/>
    <p:sldId id="287" r:id="rId26"/>
    <p:sldId id="288" r:id="rId27"/>
    <p:sldId id="289" r:id="rId28"/>
    <p:sldId id="263" r:id="rId29"/>
  </p:sldIdLst>
  <p:sldSz cx="9144000" cy="6858000" type="screen4x3"/>
  <p:notesSz cx="6858000" cy="9144000"/>
  <p:defaultTextStyle>
    <a:defPPr>
      <a:defRPr lang="en-GB"/>
    </a:defPPr>
    <a:lvl1pPr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1pPr>
    <a:lvl2pPr marL="4572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2pPr>
    <a:lvl3pPr marL="9144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3pPr>
    <a:lvl4pPr marL="13716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4pPr>
    <a:lvl5pPr marL="18288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5pPr>
    <a:lvl6pPr marL="2286000" algn="l" defTabSz="457200" rtl="0" eaLnBrk="1" latinLnBrk="0" hangingPunct="1">
      <a:defRPr sz="4400" kern="1200">
        <a:solidFill>
          <a:schemeClr val="tx2"/>
        </a:solidFill>
        <a:latin typeface="Arial" charset="0"/>
        <a:ea typeface="ＭＳ Ｐゴシック" charset="0"/>
        <a:cs typeface="ＭＳ Ｐゴシック" charset="0"/>
      </a:defRPr>
    </a:lvl6pPr>
    <a:lvl7pPr marL="2743200" algn="l" defTabSz="457200" rtl="0" eaLnBrk="1" latinLnBrk="0" hangingPunct="1">
      <a:defRPr sz="4400" kern="1200">
        <a:solidFill>
          <a:schemeClr val="tx2"/>
        </a:solidFill>
        <a:latin typeface="Arial" charset="0"/>
        <a:ea typeface="ＭＳ Ｐゴシック" charset="0"/>
        <a:cs typeface="ＭＳ Ｐゴシック" charset="0"/>
      </a:defRPr>
    </a:lvl7pPr>
    <a:lvl8pPr marL="3200400" algn="l" defTabSz="457200" rtl="0" eaLnBrk="1" latinLnBrk="0" hangingPunct="1">
      <a:defRPr sz="4400" kern="1200">
        <a:solidFill>
          <a:schemeClr val="tx2"/>
        </a:solidFill>
        <a:latin typeface="Arial" charset="0"/>
        <a:ea typeface="ＭＳ Ｐゴシック" charset="0"/>
        <a:cs typeface="ＭＳ Ｐゴシック" charset="0"/>
      </a:defRPr>
    </a:lvl8pPr>
    <a:lvl9pPr marL="3657600" algn="l" defTabSz="457200" rtl="0" eaLnBrk="1" latinLnBrk="0" hangingPunct="1">
      <a:defRPr sz="4400" kern="1200">
        <a:solidFill>
          <a:schemeClr val="tx2"/>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16" autoAdjust="0"/>
    <p:restoredTop sz="93728" autoAdjust="0"/>
  </p:normalViewPr>
  <p:slideViewPr>
    <p:cSldViewPr>
      <p:cViewPr varScale="1">
        <p:scale>
          <a:sx n="64" d="100"/>
          <a:sy n="64" d="100"/>
        </p:scale>
        <p:origin x="-176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latin typeface="Arial" charset="0"/>
                <a:ea typeface="+mn-ea"/>
                <a:cs typeface="+mn-cs"/>
              </a:defRPr>
            </a:lvl1pPr>
          </a:lstStyle>
          <a:p>
            <a:pPr>
              <a:defRPr/>
            </a:pPr>
            <a:endParaRPr lang="en-GB"/>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latin typeface="Arial" charset="0"/>
                <a:ea typeface="+mn-ea"/>
                <a:cs typeface="+mn-cs"/>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latin typeface="Arial" charset="0"/>
                <a:ea typeface="+mn-ea"/>
                <a:cs typeface="+mn-cs"/>
              </a:defRPr>
            </a:lvl1pPr>
          </a:lstStyle>
          <a:p>
            <a:pPr>
              <a:defRPr/>
            </a:pPr>
            <a:endParaRPr lang="en-GB"/>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pPr>
              <a:defRPr/>
            </a:pPr>
            <a:fld id="{5EE0DB30-E347-F441-AF02-9DE71AB320F0}" type="slidenum">
              <a:rPr lang="en-GB"/>
              <a:pPr>
                <a:defRPr/>
              </a:pPr>
              <a:t>‹#›</a:t>
            </a:fld>
            <a:endParaRPr lang="en-GB"/>
          </a:p>
        </p:txBody>
      </p:sp>
    </p:spTree>
    <p:extLst>
      <p:ext uri="{BB962C8B-B14F-4D97-AF65-F5344CB8AC3E}">
        <p14:creationId xmlns="" xmlns:p14="http://schemas.microsoft.com/office/powerpoint/2010/main" val="241541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Divide into</a:t>
            </a:r>
            <a:r>
              <a:rPr lang="en-GB" baseline="0" dirty="0" smtClean="0"/>
              <a:t> 3 to 4 </a:t>
            </a:r>
            <a:r>
              <a:rPr lang="en-GB" dirty="0" smtClean="0"/>
              <a:t>groups (table rows?)</a:t>
            </a:r>
          </a:p>
          <a:p>
            <a:endParaRPr lang="en-GB" dirty="0" smtClean="0"/>
          </a:p>
          <a:p>
            <a:r>
              <a:rPr lang="en-GB" dirty="0" smtClean="0"/>
              <a:t>Why do we need warnings?  How are they different to a normal forecast? Why is this important?</a:t>
            </a:r>
          </a:p>
          <a:p>
            <a:endParaRPr lang="en-GB" dirty="0" smtClean="0"/>
          </a:p>
          <a:p>
            <a:r>
              <a:rPr lang="en-GB" dirty="0" smtClean="0"/>
              <a:t>Who</a:t>
            </a:r>
            <a:r>
              <a:rPr lang="en-GB" baseline="0" dirty="0" smtClean="0"/>
              <a:t> needs them?  Public, responders, media.  Are their needs the same?  Key point through the next few days is </a:t>
            </a:r>
            <a:r>
              <a:rPr lang="en-GB" b="1" baseline="0" dirty="0" smtClean="0"/>
              <a:t>who</a:t>
            </a:r>
            <a:r>
              <a:rPr lang="en-GB" b="0" baseline="0" dirty="0" smtClean="0"/>
              <a:t> the warning is for and to make sure we fulfil their requirements. We will look at why this is important in the next session.</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EE0DB30-E347-F441-AF02-9DE71AB320F0}" type="slidenum">
              <a:rPr lang="en-GB" smtClean="0"/>
              <a:pPr>
                <a:defRPr/>
              </a:pPr>
              <a:t>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Divide into</a:t>
            </a:r>
            <a:r>
              <a:rPr lang="en-GB" baseline="0" dirty="0" smtClean="0"/>
              <a:t> 3 to 4 </a:t>
            </a:r>
            <a:r>
              <a:rPr lang="en-GB" dirty="0" smtClean="0"/>
              <a:t>groups (table rows?)</a:t>
            </a:r>
          </a:p>
          <a:p>
            <a:endParaRPr lang="en-GB" dirty="0" smtClean="0"/>
          </a:p>
          <a:p>
            <a:r>
              <a:rPr lang="en-GB" dirty="0" smtClean="0"/>
              <a:t>Why do we need warnings?  How are they different to a normal forecast? Why is this important?</a:t>
            </a:r>
          </a:p>
          <a:p>
            <a:endParaRPr lang="en-GB" dirty="0" smtClean="0"/>
          </a:p>
          <a:p>
            <a:r>
              <a:rPr lang="en-GB" dirty="0" smtClean="0"/>
              <a:t>Who</a:t>
            </a:r>
            <a:r>
              <a:rPr lang="en-GB" baseline="0" dirty="0" smtClean="0"/>
              <a:t> needs them?  Public, responders, media.  Are their needs the same?  Key point through the next few days is </a:t>
            </a:r>
            <a:r>
              <a:rPr lang="en-GB" b="1" baseline="0" dirty="0" smtClean="0"/>
              <a:t>who</a:t>
            </a:r>
            <a:r>
              <a:rPr lang="en-GB" b="0" baseline="0" dirty="0" smtClean="0"/>
              <a:t> the warning is for and to make sure we fulfil their requirements. We will look at why this is important in the next session.</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EE0DB30-E347-F441-AF02-9DE71AB320F0}" type="slidenum">
              <a:rPr lang="en-GB" smtClean="0"/>
              <a:pPr>
                <a:defRPr/>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GB" smtClean="0">
                <a:latin typeface="Arial" pitchFamily="34" charset="0"/>
              </a:rPr>
              <a:t>Pics of some of the scenes during the storm of 8</a:t>
            </a:r>
            <a:r>
              <a:rPr lang="en-GB" baseline="30000" smtClean="0">
                <a:latin typeface="Arial" pitchFamily="34" charset="0"/>
              </a:rPr>
              <a:t>th</a:t>
            </a:r>
            <a:r>
              <a:rPr lang="en-GB" smtClean="0">
                <a:latin typeface="Arial" pitchFamily="34" charset="0"/>
              </a:rPr>
              <a:t> December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kern="1200" baseline="0" dirty="0" smtClean="0">
                <a:solidFill>
                  <a:schemeClr val="tx1"/>
                </a:solidFill>
                <a:latin typeface="Arial" charset="0"/>
                <a:ea typeface="ＭＳ Ｐゴシック" charset="0"/>
                <a:cs typeface="ＭＳ Ｐゴシック" charset="0"/>
              </a:rPr>
              <a:t>The Met Office have issued an </a:t>
            </a:r>
            <a:r>
              <a:rPr lang="en-GB" sz="1200" b="1" kern="1200" baseline="0" dirty="0" smtClean="0">
                <a:solidFill>
                  <a:schemeClr val="tx1"/>
                </a:solidFill>
                <a:latin typeface="Arial" charset="0"/>
                <a:ea typeface="ＭＳ Ｐゴシック" charset="0"/>
                <a:cs typeface="ＭＳ Ｐゴシック" charset="0"/>
              </a:rPr>
              <a:t>Amber Warning of Wind</a:t>
            </a:r>
          </a:p>
          <a:p>
            <a:r>
              <a:rPr lang="en-GB" sz="1200" kern="1200" baseline="0" dirty="0" smtClean="0">
                <a:solidFill>
                  <a:schemeClr val="tx1"/>
                </a:solidFill>
                <a:latin typeface="Arial" charset="0"/>
                <a:ea typeface="ＭＳ Ｐゴシック" charset="0"/>
                <a:cs typeface="ＭＳ Ｐゴシック" charset="0"/>
              </a:rPr>
              <a:t>Valid from </a:t>
            </a:r>
            <a:r>
              <a:rPr lang="en-GB" sz="1200" b="1" kern="1200" baseline="0" dirty="0" smtClean="0">
                <a:solidFill>
                  <a:schemeClr val="tx1"/>
                </a:solidFill>
                <a:latin typeface="Arial" charset="0"/>
                <a:ea typeface="ＭＳ Ｐゴシック" charset="0"/>
                <a:cs typeface="ＭＳ Ｐゴシック" charset="0"/>
              </a:rPr>
              <a:t>21:00 on Thu, 12th Nov 2015 until 12:00 on Fri, 13th Nov 2015</a:t>
            </a:r>
          </a:p>
          <a:p>
            <a:r>
              <a:rPr lang="en-GB" sz="1200" kern="1200" baseline="0" dirty="0" err="1" smtClean="0">
                <a:solidFill>
                  <a:schemeClr val="tx1"/>
                </a:solidFill>
                <a:latin typeface="Arial" charset="0"/>
                <a:ea typeface="ＭＳ Ｐゴシック" charset="0"/>
                <a:cs typeface="ＭＳ Ｐゴシック" charset="0"/>
              </a:rPr>
              <a:t>Southwesterly</a:t>
            </a:r>
            <a:r>
              <a:rPr lang="en-GB" sz="1200" kern="1200" baseline="0" dirty="0" smtClean="0">
                <a:solidFill>
                  <a:schemeClr val="tx1"/>
                </a:solidFill>
                <a:latin typeface="Arial" charset="0"/>
                <a:ea typeface="ＭＳ Ｐゴシック" charset="0"/>
                <a:cs typeface="ＭＳ Ｐゴシック" charset="0"/>
              </a:rPr>
              <a:t> severe gales will develop later on Thursday, increasing storm force for a</a:t>
            </a:r>
          </a:p>
          <a:p>
            <a:r>
              <a:rPr lang="en-GB" sz="1200" kern="1200" baseline="0" dirty="0" smtClean="0">
                <a:solidFill>
                  <a:schemeClr val="tx1"/>
                </a:solidFill>
                <a:latin typeface="Arial" charset="0"/>
                <a:ea typeface="ＭＳ Ｐゴシック" charset="0"/>
                <a:cs typeface="ＭＳ Ｐゴシック" charset="0"/>
              </a:rPr>
              <a:t>time as they veer westerly overnight into early Friday. Gusts of 70 to 80 mph are likely, and</a:t>
            </a:r>
          </a:p>
          <a:p>
            <a:r>
              <a:rPr lang="en-GB" sz="1200" kern="1200" baseline="0" dirty="0" smtClean="0">
                <a:solidFill>
                  <a:schemeClr val="tx1"/>
                </a:solidFill>
                <a:latin typeface="Arial" charset="0"/>
                <a:ea typeface="ＭＳ Ｐゴシック" charset="0"/>
                <a:cs typeface="ＭＳ Ｐゴシック" charset="0"/>
              </a:rPr>
              <a:t>perhaps 90 mph across exposed locations. Winds will begin to ease and veer more</a:t>
            </a:r>
          </a:p>
          <a:p>
            <a:r>
              <a:rPr lang="en-GB" sz="1200" kern="1200" baseline="0" dirty="0" smtClean="0">
                <a:solidFill>
                  <a:schemeClr val="tx1"/>
                </a:solidFill>
                <a:latin typeface="Arial" charset="0"/>
                <a:ea typeface="ＭＳ Ｐゴシック" charset="0"/>
                <a:cs typeface="ＭＳ Ｐゴシック" charset="0"/>
              </a:rPr>
              <a:t>westerly across the Western Isles and the mainland on Friday morning and across the</a:t>
            </a:r>
          </a:p>
          <a:p>
            <a:r>
              <a:rPr lang="en-GB" sz="1200" kern="1200" baseline="0" dirty="0" smtClean="0">
                <a:solidFill>
                  <a:schemeClr val="tx1"/>
                </a:solidFill>
                <a:latin typeface="Arial" charset="0"/>
                <a:ea typeface="ＭＳ Ｐゴシック" charset="0"/>
                <a:cs typeface="ＭＳ Ｐゴシック" charset="0"/>
              </a:rPr>
              <a:t>Northern Isles on Friday afternoon.</a:t>
            </a:r>
          </a:p>
          <a:p>
            <a:r>
              <a:rPr lang="en-GB" sz="1200" kern="1200" baseline="0" dirty="0" smtClean="0">
                <a:solidFill>
                  <a:schemeClr val="tx1"/>
                </a:solidFill>
                <a:latin typeface="Arial" charset="0"/>
                <a:ea typeface="ＭＳ Ｐゴシック" charset="0"/>
                <a:cs typeface="ＭＳ Ｐゴシック" charset="0"/>
              </a:rPr>
              <a:t>Lighting associated with frequent showers will be an additional hazard, whilst large waves</a:t>
            </a:r>
          </a:p>
          <a:p>
            <a:r>
              <a:rPr lang="en-GB" sz="1200" kern="1200" baseline="0" dirty="0" smtClean="0">
                <a:solidFill>
                  <a:schemeClr val="tx1"/>
                </a:solidFill>
                <a:latin typeface="Arial" charset="0"/>
                <a:ea typeface="ＭＳ Ｐゴシック" charset="0"/>
                <a:cs typeface="ＭＳ Ｐゴシック" charset="0"/>
              </a:rPr>
              <a:t>may lead to over-topping along some coasts and causeways.</a:t>
            </a:r>
          </a:p>
          <a:p>
            <a:r>
              <a:rPr lang="en-GB" sz="1200" kern="1200" baseline="0" dirty="0" smtClean="0">
                <a:solidFill>
                  <a:schemeClr val="tx1"/>
                </a:solidFill>
                <a:latin typeface="Arial" charset="0"/>
                <a:ea typeface="ＭＳ Ｐゴシック" charset="0"/>
                <a:cs typeface="ＭＳ Ｐゴシック" charset="0"/>
              </a:rPr>
              <a:t>The public should be prepared for disruption to transport and perhaps power supplies.</a:t>
            </a:r>
          </a:p>
          <a:p>
            <a:endParaRPr lang="en-GB" sz="1200" kern="1200" baseline="0" dirty="0" smtClean="0">
              <a:solidFill>
                <a:schemeClr val="tx1"/>
              </a:solidFill>
              <a:latin typeface="Arial" charset="0"/>
              <a:ea typeface="ＭＳ Ｐゴシック" charset="0"/>
            </a:endParaRPr>
          </a:p>
          <a:p>
            <a:r>
              <a:rPr lang="en-GB" sz="1200" kern="1200" baseline="0" dirty="0" smtClean="0">
                <a:solidFill>
                  <a:schemeClr val="tx1"/>
                </a:solidFill>
                <a:latin typeface="Arial" charset="0"/>
                <a:ea typeface="ＭＳ Ｐゴシック" charset="0"/>
                <a:cs typeface="ＭＳ Ｐゴシック" charset="0"/>
              </a:rPr>
              <a:t>The Met Office have issued a </a:t>
            </a:r>
            <a:r>
              <a:rPr lang="en-GB" sz="1200" b="1" kern="1200" baseline="0" dirty="0" smtClean="0">
                <a:solidFill>
                  <a:schemeClr val="tx1"/>
                </a:solidFill>
                <a:latin typeface="Arial" charset="0"/>
                <a:ea typeface="ＭＳ Ｐゴシック" charset="0"/>
                <a:cs typeface="ＭＳ Ｐゴシック" charset="0"/>
              </a:rPr>
              <a:t>Yellow Warning of Wind</a:t>
            </a:r>
          </a:p>
          <a:p>
            <a:r>
              <a:rPr lang="en-GB" sz="1200" kern="1200" baseline="0" dirty="0" smtClean="0">
                <a:solidFill>
                  <a:schemeClr val="tx1"/>
                </a:solidFill>
                <a:latin typeface="Arial" charset="0"/>
                <a:ea typeface="ＭＳ Ｐゴシック" charset="0"/>
                <a:cs typeface="ＭＳ Ｐゴシック" charset="0"/>
              </a:rPr>
              <a:t>Valid from </a:t>
            </a:r>
            <a:r>
              <a:rPr lang="en-GB" sz="1200" b="1" kern="1200" baseline="0" dirty="0" smtClean="0">
                <a:solidFill>
                  <a:schemeClr val="tx1"/>
                </a:solidFill>
                <a:latin typeface="Arial" charset="0"/>
                <a:ea typeface="ＭＳ Ｐゴシック" charset="0"/>
                <a:cs typeface="ＭＳ Ｐゴシック" charset="0"/>
              </a:rPr>
              <a:t>18:00 on Thu, 12th Nov 2015 until 14:00 on Fri, 13th Nov 2015</a:t>
            </a:r>
          </a:p>
          <a:p>
            <a:r>
              <a:rPr lang="en-GB" sz="1200" kern="1200" baseline="0" dirty="0" err="1" smtClean="0">
                <a:solidFill>
                  <a:schemeClr val="tx1"/>
                </a:solidFill>
                <a:latin typeface="Arial" charset="0"/>
                <a:ea typeface="ＭＳ Ｐゴシック" charset="0"/>
                <a:cs typeface="ＭＳ Ｐゴシック" charset="0"/>
              </a:rPr>
              <a:t>Southwesterly</a:t>
            </a:r>
            <a:r>
              <a:rPr lang="en-GB" sz="1200" kern="1200" baseline="0" dirty="0" smtClean="0">
                <a:solidFill>
                  <a:schemeClr val="tx1"/>
                </a:solidFill>
                <a:latin typeface="Arial" charset="0"/>
                <a:ea typeface="ＭＳ Ｐゴシック" charset="0"/>
                <a:cs typeface="ＭＳ Ｐゴシック" charset="0"/>
              </a:rPr>
              <a:t> severe gales are likely to develop across the north and west of Scotland</a:t>
            </a:r>
          </a:p>
          <a:p>
            <a:r>
              <a:rPr lang="en-GB" sz="1200" kern="1200" baseline="0" dirty="0" smtClean="0">
                <a:solidFill>
                  <a:schemeClr val="tx1"/>
                </a:solidFill>
                <a:latin typeface="Arial" charset="0"/>
                <a:ea typeface="ＭＳ Ｐゴシック" charset="0"/>
                <a:cs typeface="ＭＳ Ｐゴシック" charset="0"/>
              </a:rPr>
              <a:t>later on Thursday and then extend across eastern areas and the Northern Isles into Friday</a:t>
            </a:r>
          </a:p>
          <a:p>
            <a:r>
              <a:rPr lang="en-GB" sz="1200" kern="1200" baseline="0" dirty="0" smtClean="0">
                <a:solidFill>
                  <a:schemeClr val="tx1"/>
                </a:solidFill>
                <a:latin typeface="Arial" charset="0"/>
                <a:ea typeface="ＭＳ Ｐゴシック" charset="0"/>
                <a:cs typeface="ＭＳ Ｐゴシック" charset="0"/>
              </a:rPr>
              <a:t>morning. Gusts of 60-70 mph are likely with the possibility of gusts to 80-90 mph in</a:t>
            </a:r>
          </a:p>
          <a:p>
            <a:r>
              <a:rPr lang="en-GB" sz="1200" kern="1200" baseline="0" dirty="0" smtClean="0">
                <a:solidFill>
                  <a:schemeClr val="tx1"/>
                </a:solidFill>
                <a:latin typeface="Arial" charset="0"/>
                <a:ea typeface="ＭＳ Ｐゴシック" charset="0"/>
                <a:cs typeface="ＭＳ Ｐゴシック" charset="0"/>
              </a:rPr>
              <a:t>exposed locations across the north and west of the area. Winds will begin to ease and veer</a:t>
            </a:r>
          </a:p>
          <a:p>
            <a:r>
              <a:rPr lang="en-GB" sz="1200" kern="1200" baseline="0" dirty="0" smtClean="0">
                <a:solidFill>
                  <a:schemeClr val="tx1"/>
                </a:solidFill>
                <a:latin typeface="Arial" charset="0"/>
                <a:ea typeface="ＭＳ Ｐゴシック" charset="0"/>
                <a:cs typeface="ＭＳ Ｐゴシック" charset="0"/>
              </a:rPr>
              <a:t>more westerly across the Western Isles and the mainland on Friday morning and across</a:t>
            </a:r>
          </a:p>
          <a:p>
            <a:r>
              <a:rPr lang="en-GB" sz="1200" kern="1200" baseline="0" dirty="0" smtClean="0">
                <a:solidFill>
                  <a:schemeClr val="tx1"/>
                </a:solidFill>
                <a:latin typeface="Arial" charset="0"/>
                <a:ea typeface="ＭＳ Ｐゴシック" charset="0"/>
                <a:cs typeface="ＭＳ Ｐゴシック" charset="0"/>
              </a:rPr>
              <a:t>the Northern Isles on Friday afternoon.</a:t>
            </a:r>
          </a:p>
          <a:p>
            <a:r>
              <a:rPr lang="en-GB" sz="1200" kern="1200" baseline="0" dirty="0" smtClean="0">
                <a:solidFill>
                  <a:schemeClr val="tx1"/>
                </a:solidFill>
                <a:latin typeface="Arial" charset="0"/>
                <a:ea typeface="ＭＳ Ｐゴシック" charset="0"/>
                <a:cs typeface="ＭＳ Ｐゴシック" charset="0"/>
              </a:rPr>
              <a:t>Lightning associated with frequent showers will be an additional hazard over northern and</a:t>
            </a:r>
          </a:p>
          <a:p>
            <a:r>
              <a:rPr lang="en-GB" sz="1200" kern="1200" baseline="0" dirty="0" smtClean="0">
                <a:solidFill>
                  <a:schemeClr val="tx1"/>
                </a:solidFill>
                <a:latin typeface="Arial" charset="0"/>
                <a:ea typeface="ＭＳ Ｐゴシック" charset="0"/>
                <a:cs typeface="ＭＳ Ｐゴシック" charset="0"/>
              </a:rPr>
              <a:t>western areas</a:t>
            </a:r>
          </a:p>
          <a:p>
            <a:r>
              <a:rPr lang="en-GB" sz="1200" kern="1200" baseline="0" dirty="0" smtClean="0">
                <a:solidFill>
                  <a:schemeClr val="tx1"/>
                </a:solidFill>
                <a:latin typeface="Arial" charset="0"/>
                <a:ea typeface="ＭＳ Ｐゴシック" charset="0"/>
                <a:cs typeface="ＭＳ Ｐゴシック" charset="0"/>
              </a:rPr>
              <a:t>The public should be aware of the risk of disruption to transport. In addition, large waves</a:t>
            </a:r>
          </a:p>
          <a:p>
            <a:r>
              <a:rPr lang="en-GB" sz="1200" kern="1200" baseline="0" dirty="0" smtClean="0">
                <a:solidFill>
                  <a:schemeClr val="tx1"/>
                </a:solidFill>
                <a:latin typeface="Arial" charset="0"/>
                <a:ea typeface="ＭＳ Ｐゴシック" charset="0"/>
                <a:cs typeface="ＭＳ Ｐゴシック" charset="0"/>
              </a:rPr>
              <a:t>may give rise to local over-topping along some coasts.</a:t>
            </a:r>
          </a:p>
          <a:p>
            <a:r>
              <a:rPr lang="en-GB" sz="1200" kern="1200" baseline="0" dirty="0" smtClean="0">
                <a:solidFill>
                  <a:schemeClr val="tx1"/>
                </a:solidFill>
                <a:latin typeface="Arial" charset="0"/>
                <a:ea typeface="ＭＳ Ｐゴシック" charset="0"/>
                <a:cs typeface="ＭＳ Ｐゴシック" charset="0"/>
              </a:rPr>
              <a:t>This is an update to the alert originally issued on Tuesday to extend the yellow area further</a:t>
            </a:r>
          </a:p>
          <a:p>
            <a:r>
              <a:rPr lang="en-GB" sz="1200" kern="1200" baseline="0" dirty="0" smtClean="0">
                <a:solidFill>
                  <a:schemeClr val="tx1"/>
                </a:solidFill>
                <a:latin typeface="Arial" charset="0"/>
                <a:ea typeface="ＭＳ Ｐゴシック" charset="0"/>
                <a:cs typeface="ＭＳ Ｐゴシック" charset="0"/>
              </a:rPr>
              <a:t>south and east, and also to escalate the likelihood of impacts in the risk matrix.</a:t>
            </a:r>
            <a:endParaRPr lang="en-GB" dirty="0"/>
          </a:p>
        </p:txBody>
      </p:sp>
      <p:sp>
        <p:nvSpPr>
          <p:cNvPr id="4" name="Slide Number Placeholder 3"/>
          <p:cNvSpPr>
            <a:spLocks noGrp="1"/>
          </p:cNvSpPr>
          <p:nvPr>
            <p:ph type="sldNum" sz="quarter" idx="10"/>
          </p:nvPr>
        </p:nvSpPr>
        <p:spPr/>
        <p:txBody>
          <a:bodyPr/>
          <a:lstStyle/>
          <a:p>
            <a:pPr>
              <a:defRPr/>
            </a:pPr>
            <a:fld id="{5EE0DB30-E347-F441-AF02-9DE71AB320F0}" type="slidenum">
              <a:rPr lang="en-GB" smtClean="0"/>
              <a:pPr>
                <a:defRPr/>
              </a:pPr>
              <a:t>22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607694"/>
            <a:ext cx="6912768" cy="905711"/>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Title of presentation</a:t>
            </a:r>
            <a:endParaRPr lang="en-US" dirty="0"/>
          </a:p>
        </p:txBody>
      </p:sp>
      <p:sp>
        <p:nvSpPr>
          <p:cNvPr id="11" name="Rectangle 3"/>
          <p:cNvSpPr>
            <a:spLocks noGrp="1" noChangeArrowheads="1"/>
          </p:cNvSpPr>
          <p:nvPr>
            <p:ph type="subTitle" idx="1" hasCustomPrompt="1"/>
          </p:nvPr>
        </p:nvSpPr>
        <p:spPr>
          <a:xfrm>
            <a:off x="2123728" y="1541182"/>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2" name="Text Placeholder 14"/>
          <p:cNvSpPr>
            <a:spLocks noGrp="1"/>
          </p:cNvSpPr>
          <p:nvPr>
            <p:ph type="body" sz="quarter" idx="10" hasCustomPrompt="1"/>
          </p:nvPr>
        </p:nvSpPr>
        <p:spPr>
          <a:xfrm>
            <a:off x="2123877" y="1963014"/>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 xmlns:p14="http://schemas.microsoft.com/office/powerpoint/2010/main" val="2377323842"/>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_Text &amp; Tabl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 (alt)</a:t>
            </a:r>
            <a:endParaRPr lang="en-US" dirty="0"/>
          </a:p>
        </p:txBody>
      </p:sp>
      <p:sp>
        <p:nvSpPr>
          <p:cNvPr id="9"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pic>
        <p:nvPicPr>
          <p:cNvPr id="4" name="Picture 3" descr="MO_RGB_whitebackg.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2111" y="133754"/>
            <a:ext cx="1595101" cy="1459519"/>
          </a:xfrm>
          <a:prstGeom prst="rect">
            <a:avLst/>
          </a:prstGeom>
        </p:spPr>
      </p:pic>
      <p:sp>
        <p:nvSpPr>
          <p:cNvPr id="5" name="Text Placeholder 6"/>
          <p:cNvSpPr>
            <a:spLocks noGrp="1"/>
          </p:cNvSpPr>
          <p:nvPr>
            <p:ph type="body" sz="quarter" idx="10"/>
          </p:nvPr>
        </p:nvSpPr>
        <p:spPr>
          <a:xfrm>
            <a:off x="2124075" y="2276474"/>
            <a:ext cx="3312021"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able Placeholder 2"/>
          <p:cNvSpPr>
            <a:spLocks noGrp="1"/>
          </p:cNvSpPr>
          <p:nvPr>
            <p:ph type="tbl" sz="quarter" idx="11"/>
          </p:nvPr>
        </p:nvSpPr>
        <p:spPr>
          <a:xfrm>
            <a:off x="5923900" y="2636912"/>
            <a:ext cx="2768808" cy="3672012"/>
          </a:xfrm>
          <a:prstGeom prst="rect">
            <a:avLst/>
          </a:prstGeom>
        </p:spPr>
        <p:txBody>
          <a:bodyPr vert="horz"/>
          <a:lstStyle/>
          <a:p>
            <a:endParaRPr lang="en-US"/>
          </a:p>
        </p:txBody>
      </p:sp>
    </p:spTree>
    <p:extLst>
      <p:ext uri="{BB962C8B-B14F-4D97-AF65-F5344CB8AC3E}">
        <p14:creationId xmlns="" xmlns:p14="http://schemas.microsoft.com/office/powerpoint/2010/main" val="858238274"/>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_Text &amp; Pictur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 (alt)</a:t>
            </a:r>
            <a:endParaRPr lang="en-US" dirty="0"/>
          </a:p>
        </p:txBody>
      </p:sp>
      <p:sp>
        <p:nvSpPr>
          <p:cNvPr id="9"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pic>
        <p:nvPicPr>
          <p:cNvPr id="4" name="Picture 3" descr="MO_RGB_whitebackg.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2111" y="133754"/>
            <a:ext cx="1595101" cy="1459519"/>
          </a:xfrm>
          <a:prstGeom prst="rect">
            <a:avLst/>
          </a:prstGeom>
        </p:spPr>
      </p:pic>
      <p:sp>
        <p:nvSpPr>
          <p:cNvPr id="5" name="Text Placeholder 6"/>
          <p:cNvSpPr>
            <a:spLocks noGrp="1"/>
          </p:cNvSpPr>
          <p:nvPr>
            <p:ph type="body" sz="quarter" idx="10"/>
          </p:nvPr>
        </p:nvSpPr>
        <p:spPr>
          <a:xfrm>
            <a:off x="2124075" y="2276474"/>
            <a:ext cx="3312021"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Picture Placeholder 3"/>
          <p:cNvSpPr>
            <a:spLocks noGrp="1"/>
          </p:cNvSpPr>
          <p:nvPr>
            <p:ph type="pic" sz="quarter" idx="12"/>
          </p:nvPr>
        </p:nvSpPr>
        <p:spPr>
          <a:xfrm>
            <a:off x="5923358" y="2636913"/>
            <a:ext cx="2769398" cy="3671738"/>
          </a:xfrm>
          <a:prstGeom prst="rect">
            <a:avLst/>
          </a:prstGeom>
        </p:spPr>
        <p:txBody>
          <a:bodyPr vert="horz"/>
          <a:lstStyle/>
          <a:p>
            <a:endParaRPr lang="en-US"/>
          </a:p>
        </p:txBody>
      </p:sp>
    </p:spTree>
    <p:extLst>
      <p:ext uri="{BB962C8B-B14F-4D97-AF65-F5344CB8AC3E}">
        <p14:creationId xmlns="" xmlns:p14="http://schemas.microsoft.com/office/powerpoint/2010/main" val="858238274"/>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ernative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Alternative content slide</a:t>
            </a:r>
            <a:endParaRPr lang="en-US" dirty="0"/>
          </a:p>
        </p:txBody>
      </p:sp>
      <p:sp>
        <p:nvSpPr>
          <p:cNvPr id="9"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Tree>
    <p:extLst>
      <p:ext uri="{BB962C8B-B14F-4D97-AF65-F5344CB8AC3E}">
        <p14:creationId xmlns="" xmlns:p14="http://schemas.microsoft.com/office/powerpoint/2010/main" val="1150432184"/>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4005064"/>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Content divider</a:t>
            </a:r>
            <a:endParaRPr lang="en-US" dirty="0"/>
          </a:p>
        </p:txBody>
      </p:sp>
      <p:sp>
        <p:nvSpPr>
          <p:cNvPr id="6" name="Rectangle 3"/>
          <p:cNvSpPr>
            <a:spLocks noGrp="1" noChangeArrowheads="1"/>
          </p:cNvSpPr>
          <p:nvPr>
            <p:ph type="subTitle" idx="1" hasCustomPrompt="1"/>
          </p:nvPr>
        </p:nvSpPr>
        <p:spPr>
          <a:xfrm>
            <a:off x="251520" y="4967496"/>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Tree>
    <p:extLst>
      <p:ext uri="{BB962C8B-B14F-4D97-AF65-F5344CB8AC3E}">
        <p14:creationId xmlns="" xmlns:p14="http://schemas.microsoft.com/office/powerpoint/2010/main" val="918680558"/>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1916832"/>
            <a:ext cx="4968552" cy="1152128"/>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Questions</a:t>
            </a:r>
            <a:br>
              <a:rPr lang="en-GB" dirty="0" smtClean="0"/>
            </a:br>
            <a:r>
              <a:rPr lang="en-GB" dirty="0" smtClean="0"/>
              <a:t>and answers</a:t>
            </a:r>
            <a:endParaRPr lang="en-US" dirty="0"/>
          </a:p>
        </p:txBody>
      </p:sp>
    </p:spTree>
    <p:extLst>
      <p:ext uri="{BB962C8B-B14F-4D97-AF65-F5344CB8AC3E}">
        <p14:creationId xmlns="" xmlns:p14="http://schemas.microsoft.com/office/powerpoint/2010/main" val="1303530305"/>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option 3">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1878347"/>
            <a:ext cx="4968552" cy="1656184"/>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Questions </a:t>
            </a:r>
            <a:br>
              <a:rPr lang="en-GB" dirty="0" smtClean="0"/>
            </a:br>
            <a:r>
              <a:rPr lang="en-GB" dirty="0" smtClean="0"/>
              <a:t>and answers (alternative)</a:t>
            </a:r>
            <a:endParaRPr lang="en-US" dirty="0"/>
          </a:p>
        </p:txBody>
      </p:sp>
    </p:spTree>
    <p:extLst>
      <p:ext uri="{BB962C8B-B14F-4D97-AF65-F5344CB8AC3E}">
        <p14:creationId xmlns="" xmlns:p14="http://schemas.microsoft.com/office/powerpoint/2010/main" val="539442524"/>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12768"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Alternative title slide 1</a:t>
            </a:r>
            <a:endParaRPr lang="en-US" dirty="0"/>
          </a:p>
        </p:txBody>
      </p:sp>
      <p:sp>
        <p:nvSpPr>
          <p:cNvPr id="9" name="Rectangle 3"/>
          <p:cNvSpPr>
            <a:spLocks noGrp="1" noChangeArrowheads="1"/>
          </p:cNvSpPr>
          <p:nvPr>
            <p:ph type="subTitle" idx="1" hasCustomPrompt="1"/>
          </p:nvPr>
        </p:nvSpPr>
        <p:spPr>
          <a:xfrm>
            <a:off x="2123728" y="1541182"/>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0" name="Text Placeholder 14"/>
          <p:cNvSpPr>
            <a:spLocks noGrp="1"/>
          </p:cNvSpPr>
          <p:nvPr>
            <p:ph type="body" sz="quarter" idx="10" hasCustomPrompt="1"/>
          </p:nvPr>
        </p:nvSpPr>
        <p:spPr>
          <a:xfrm>
            <a:off x="2123876" y="1963014"/>
            <a:ext cx="6912629"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 xmlns:p14="http://schemas.microsoft.com/office/powerpoint/2010/main" val="1841968266"/>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14480" y="274638"/>
            <a:ext cx="47625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773238"/>
            <a:ext cx="6934200" cy="47513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ain content">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a:t>
            </a:r>
            <a:endParaRPr lang="en-US" dirty="0"/>
          </a:p>
        </p:txBody>
      </p:sp>
      <p:sp>
        <p:nvSpPr>
          <p:cNvPr id="9"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xmlns="" val="657486476"/>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840760"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Alternative title slide 2</a:t>
            </a:r>
            <a:endParaRPr lang="en-US" dirty="0"/>
          </a:p>
        </p:txBody>
      </p:sp>
      <p:sp>
        <p:nvSpPr>
          <p:cNvPr id="9" name="Rectangle 3"/>
          <p:cNvSpPr>
            <a:spLocks noGrp="1" noChangeArrowheads="1"/>
          </p:cNvSpPr>
          <p:nvPr>
            <p:ph type="subTitle" idx="1" hasCustomPrompt="1"/>
          </p:nvPr>
        </p:nvSpPr>
        <p:spPr>
          <a:xfrm>
            <a:off x="2123728" y="1541182"/>
            <a:ext cx="6840760"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0" name="Text Placeholder 14"/>
          <p:cNvSpPr>
            <a:spLocks noGrp="1"/>
          </p:cNvSpPr>
          <p:nvPr>
            <p:ph type="body" sz="quarter" idx="10" hasCustomPrompt="1"/>
          </p:nvPr>
        </p:nvSpPr>
        <p:spPr>
          <a:xfrm>
            <a:off x="2123877" y="1963014"/>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 xmlns:p14="http://schemas.microsoft.com/office/powerpoint/2010/main" val="4024876333"/>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a:t>
            </a:r>
            <a:endParaRPr lang="en-US" dirty="0"/>
          </a:p>
        </p:txBody>
      </p:sp>
      <p:sp>
        <p:nvSpPr>
          <p:cNvPr id="9"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sp>
        <p:nvSpPr>
          <p:cNvPr id="7" name="Text Placeholder 6"/>
          <p:cNvSpPr>
            <a:spLocks noGrp="1"/>
          </p:cNvSpPr>
          <p:nvPr>
            <p:ph type="body" sz="quarter" idx="10"/>
          </p:nvPr>
        </p:nvSpPr>
        <p:spPr>
          <a:xfrm>
            <a:off x="2124075" y="2276474"/>
            <a:ext cx="6840413"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p14="http://schemas.microsoft.com/office/powerpoint/2010/main" val="657486476"/>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a:t>
            </a:r>
            <a:endParaRPr lang="en-US" dirty="0"/>
          </a:p>
        </p:txBody>
      </p:sp>
      <p:sp>
        <p:nvSpPr>
          <p:cNvPr id="9"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sp>
        <p:nvSpPr>
          <p:cNvPr id="7" name="Text Placeholder 6"/>
          <p:cNvSpPr>
            <a:spLocks noGrp="1"/>
          </p:cNvSpPr>
          <p:nvPr>
            <p:ph type="body" sz="quarter" idx="10"/>
          </p:nvPr>
        </p:nvSpPr>
        <p:spPr>
          <a:xfrm>
            <a:off x="2124075" y="2276474"/>
            <a:ext cx="3312021"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 Placeholder 6"/>
          <p:cNvSpPr>
            <a:spLocks noGrp="1"/>
          </p:cNvSpPr>
          <p:nvPr>
            <p:ph type="body" sz="quarter" idx="11"/>
          </p:nvPr>
        </p:nvSpPr>
        <p:spPr>
          <a:xfrm>
            <a:off x="5652120" y="2276474"/>
            <a:ext cx="3312021"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p14="http://schemas.microsoft.com/office/powerpoint/2010/main" val="737822819"/>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Table">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a:t>
            </a:r>
            <a:endParaRPr lang="en-US" dirty="0"/>
          </a:p>
        </p:txBody>
      </p:sp>
      <p:sp>
        <p:nvSpPr>
          <p:cNvPr id="9"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sp>
        <p:nvSpPr>
          <p:cNvPr id="7" name="Text Placeholder 6"/>
          <p:cNvSpPr>
            <a:spLocks noGrp="1"/>
          </p:cNvSpPr>
          <p:nvPr>
            <p:ph type="body" sz="quarter" idx="10"/>
          </p:nvPr>
        </p:nvSpPr>
        <p:spPr>
          <a:xfrm>
            <a:off x="2124075" y="2276474"/>
            <a:ext cx="3312021"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able Placeholder 2"/>
          <p:cNvSpPr>
            <a:spLocks noGrp="1"/>
          </p:cNvSpPr>
          <p:nvPr>
            <p:ph type="tbl" sz="quarter" idx="11"/>
          </p:nvPr>
        </p:nvSpPr>
        <p:spPr>
          <a:xfrm>
            <a:off x="5923900" y="2636912"/>
            <a:ext cx="2768808" cy="3672012"/>
          </a:xfrm>
          <a:prstGeom prst="rect">
            <a:avLst/>
          </a:prstGeom>
        </p:spPr>
        <p:txBody>
          <a:bodyPr vert="horz"/>
          <a:lstStyle/>
          <a:p>
            <a:endParaRPr lang="en-US"/>
          </a:p>
        </p:txBody>
      </p:sp>
    </p:spTree>
    <p:extLst>
      <p:ext uri="{BB962C8B-B14F-4D97-AF65-F5344CB8AC3E}">
        <p14:creationId xmlns="" xmlns:p14="http://schemas.microsoft.com/office/powerpoint/2010/main" val="1140115696"/>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a:t>
            </a:r>
            <a:endParaRPr lang="en-US" dirty="0"/>
          </a:p>
        </p:txBody>
      </p:sp>
      <p:sp>
        <p:nvSpPr>
          <p:cNvPr id="9"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sp>
        <p:nvSpPr>
          <p:cNvPr id="7" name="Text Placeholder 6"/>
          <p:cNvSpPr>
            <a:spLocks noGrp="1"/>
          </p:cNvSpPr>
          <p:nvPr>
            <p:ph type="body" sz="quarter" idx="10"/>
          </p:nvPr>
        </p:nvSpPr>
        <p:spPr>
          <a:xfrm>
            <a:off x="2124075" y="2276474"/>
            <a:ext cx="3312021"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Picture Placeholder 3"/>
          <p:cNvSpPr>
            <a:spLocks noGrp="1"/>
          </p:cNvSpPr>
          <p:nvPr>
            <p:ph type="pic" sz="quarter" idx="12"/>
          </p:nvPr>
        </p:nvSpPr>
        <p:spPr>
          <a:xfrm>
            <a:off x="5923358" y="2636913"/>
            <a:ext cx="2769398" cy="3671738"/>
          </a:xfrm>
          <a:prstGeom prst="rect">
            <a:avLst/>
          </a:prstGeom>
        </p:spPr>
        <p:txBody>
          <a:bodyPr vert="horz"/>
          <a:lstStyle/>
          <a:p>
            <a:endParaRPr lang="en-US"/>
          </a:p>
        </p:txBody>
      </p:sp>
    </p:spTree>
    <p:extLst>
      <p:ext uri="{BB962C8B-B14F-4D97-AF65-F5344CB8AC3E}">
        <p14:creationId xmlns="" xmlns:p14="http://schemas.microsoft.com/office/powerpoint/2010/main" val="598930846"/>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_One Column Tex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 (alt)</a:t>
            </a:r>
            <a:endParaRPr lang="en-US" dirty="0"/>
          </a:p>
        </p:txBody>
      </p:sp>
      <p:sp>
        <p:nvSpPr>
          <p:cNvPr id="9"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pic>
        <p:nvPicPr>
          <p:cNvPr id="4" name="Picture 3" descr="MO_RGB_whitebackg.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2111" y="133754"/>
            <a:ext cx="1595101" cy="1459519"/>
          </a:xfrm>
          <a:prstGeom prst="rect">
            <a:avLst/>
          </a:prstGeom>
        </p:spPr>
      </p:pic>
      <p:sp>
        <p:nvSpPr>
          <p:cNvPr id="5" name="Text Placeholder 6"/>
          <p:cNvSpPr>
            <a:spLocks noGrp="1"/>
          </p:cNvSpPr>
          <p:nvPr>
            <p:ph type="body" sz="quarter" idx="10"/>
          </p:nvPr>
        </p:nvSpPr>
        <p:spPr>
          <a:xfrm>
            <a:off x="2124075" y="2276474"/>
            <a:ext cx="6840413"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p14="http://schemas.microsoft.com/office/powerpoint/2010/main" val="2791753578"/>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t_Two Column Tex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 (alt)</a:t>
            </a:r>
            <a:endParaRPr lang="en-US" dirty="0"/>
          </a:p>
        </p:txBody>
      </p:sp>
      <p:sp>
        <p:nvSpPr>
          <p:cNvPr id="9"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pic>
        <p:nvPicPr>
          <p:cNvPr id="4" name="Picture 3" descr="MO_RGB_whitebackg.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2111" y="133754"/>
            <a:ext cx="1595101" cy="1459519"/>
          </a:xfrm>
          <a:prstGeom prst="rect">
            <a:avLst/>
          </a:prstGeom>
        </p:spPr>
      </p:pic>
      <p:sp>
        <p:nvSpPr>
          <p:cNvPr id="5" name="Text Placeholder 6"/>
          <p:cNvSpPr>
            <a:spLocks noGrp="1"/>
          </p:cNvSpPr>
          <p:nvPr>
            <p:ph type="body" sz="quarter" idx="10"/>
          </p:nvPr>
        </p:nvSpPr>
        <p:spPr>
          <a:xfrm>
            <a:off x="2124075" y="2276474"/>
            <a:ext cx="3312021"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ext Placeholder 6"/>
          <p:cNvSpPr>
            <a:spLocks noGrp="1"/>
          </p:cNvSpPr>
          <p:nvPr>
            <p:ph type="body" sz="quarter" idx="11"/>
          </p:nvPr>
        </p:nvSpPr>
        <p:spPr>
          <a:xfrm>
            <a:off x="5652120" y="2276474"/>
            <a:ext cx="3312021"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p14="http://schemas.microsoft.com/office/powerpoint/2010/main" val="858238274"/>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defRPr/>
            </a:pPr>
            <a:endParaRPr lang="en-US">
              <a:ln w="101600" cmpd="sng">
                <a:solidFill>
                  <a:schemeClr val="tx1"/>
                </a:solidFill>
              </a:ln>
            </a:endParaRPr>
          </a:p>
        </p:txBody>
      </p:sp>
      <p:pic>
        <p:nvPicPr>
          <p:cNvPr id="1027" name="Picture 2" descr="MO_RGB_transpbackg.png"/>
          <p:cNvPicPr>
            <a:picLocks noChangeAspect="1"/>
          </p:cNvPicPr>
          <p:nvPr userDrawn="1"/>
        </p:nvPicPr>
        <p:blipFill>
          <a:blip r:embed="rId18" cstate="print">
            <a:extLst>
              <a:ext uri="{28A0092B-C50C-407E-A947-70E740481C1C}">
                <a14:useLocalDpi xmlns="" xmlns:a14="http://schemas.microsoft.com/office/drawing/2010/main" val="0"/>
              </a:ext>
            </a:extLst>
          </a:blip>
          <a:srcRect/>
          <a:stretch>
            <a:fillRect/>
          </a:stretch>
        </p:blipFill>
        <p:spPr bwMode="auto">
          <a:xfrm>
            <a:off x="163513" y="138113"/>
            <a:ext cx="1574800" cy="144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175" r:id="rId1"/>
    <p:sldLayoutId id="2147484174" r:id="rId2"/>
    <p:sldLayoutId id="2147484176" r:id="rId3"/>
    <p:sldLayoutId id="2147484173" r:id="rId4"/>
    <p:sldLayoutId id="2147484182" r:id="rId5"/>
    <p:sldLayoutId id="2147484183" r:id="rId6"/>
    <p:sldLayoutId id="2147484184" r:id="rId7"/>
    <p:sldLayoutId id="2147484181" r:id="rId8"/>
    <p:sldLayoutId id="2147484185" r:id="rId9"/>
    <p:sldLayoutId id="2147484186" r:id="rId10"/>
    <p:sldLayoutId id="2147484187" r:id="rId11"/>
    <p:sldLayoutId id="2147484177" r:id="rId12"/>
    <p:sldLayoutId id="2147484178" r:id="rId13"/>
    <p:sldLayoutId id="2147484179" r:id="rId14"/>
    <p:sldLayoutId id="2147484180" r:id="rId15"/>
  </p:sldLayoutIdLst>
  <p:transition spd="med">
    <p:fade/>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4000">
          <a:solidFill>
            <a:srgbClr val="000000"/>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4000">
          <a:solidFill>
            <a:srgbClr val="FFFFFF"/>
          </a:solidFill>
          <a:latin typeface="Arial" charset="0"/>
        </a:defRPr>
      </a:lvl6pPr>
      <a:lvl7pPr marL="914400" algn="l" rtl="0" fontAlgn="base">
        <a:lnSpc>
          <a:spcPct val="85000"/>
        </a:lnSpc>
        <a:spcBef>
          <a:spcPct val="0"/>
        </a:spcBef>
        <a:spcAft>
          <a:spcPct val="0"/>
        </a:spcAft>
        <a:defRPr sz="4000">
          <a:solidFill>
            <a:srgbClr val="FFFFFF"/>
          </a:solidFill>
          <a:latin typeface="Arial" charset="0"/>
        </a:defRPr>
      </a:lvl7pPr>
      <a:lvl8pPr marL="1371600" algn="l" rtl="0" fontAlgn="base">
        <a:lnSpc>
          <a:spcPct val="85000"/>
        </a:lnSpc>
        <a:spcBef>
          <a:spcPct val="0"/>
        </a:spcBef>
        <a:spcAft>
          <a:spcPct val="0"/>
        </a:spcAft>
        <a:defRPr sz="4000">
          <a:solidFill>
            <a:srgbClr val="FFFFFF"/>
          </a:solidFill>
          <a:latin typeface="Arial" charset="0"/>
        </a:defRPr>
      </a:lvl8pPr>
      <a:lvl9pPr marL="1828800" algn="l" rtl="0" fontAlgn="base">
        <a:lnSpc>
          <a:spcPct val="85000"/>
        </a:lnSpc>
        <a:spcBef>
          <a:spcPct val="0"/>
        </a:spcBef>
        <a:spcAft>
          <a:spcPct val="0"/>
        </a:spcAft>
        <a:defRPr sz="4000">
          <a:solidFill>
            <a:srgbClr val="FFFFFF"/>
          </a:solidFill>
          <a:latin typeface="Arial" charset="0"/>
        </a:defRPr>
      </a:lvl9pPr>
    </p:titleStyle>
    <p:bodyStyle>
      <a:lvl1pPr marL="261938" indent="-261938" algn="l" rtl="0" eaLnBrk="0" fontAlgn="base" hangingPunct="0">
        <a:lnSpc>
          <a:spcPct val="90000"/>
        </a:lnSpc>
        <a:spcBef>
          <a:spcPct val="35000"/>
        </a:spcBef>
        <a:spcAft>
          <a:spcPct val="35000"/>
        </a:spcAft>
        <a:buChar char="•"/>
        <a:defRPr sz="2400">
          <a:solidFill>
            <a:srgbClr val="000000"/>
          </a:solidFill>
          <a:latin typeface="+mn-lt"/>
          <a:ea typeface="ＭＳ Ｐゴシック" charset="0"/>
          <a:cs typeface="ＭＳ Ｐゴシック" charset="0"/>
        </a:defRPr>
      </a:lvl1pPr>
      <a:lvl2pPr marL="623888" indent="-1825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2pPr>
      <a:lvl3pPr marL="987425" indent="-184150"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3pPr>
      <a:lvl4pPr marL="1349375" indent="-1825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4pPr>
      <a:lvl5pPr marL="1698625" indent="-1698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5pPr>
      <a:lvl6pPr marL="2155825" indent="-169863" algn="l" rtl="0" fontAlgn="base">
        <a:lnSpc>
          <a:spcPct val="90000"/>
        </a:lnSpc>
        <a:spcBef>
          <a:spcPct val="35000"/>
        </a:spcBef>
        <a:spcAft>
          <a:spcPct val="35000"/>
        </a:spcAft>
        <a:buChar char="•"/>
        <a:defRPr sz="2000">
          <a:solidFill>
            <a:srgbClr val="FFFFFF"/>
          </a:solidFill>
          <a:latin typeface="+mn-lt"/>
        </a:defRPr>
      </a:lvl6pPr>
      <a:lvl7pPr marL="2613025" indent="-169863" algn="l" rtl="0" fontAlgn="base">
        <a:lnSpc>
          <a:spcPct val="90000"/>
        </a:lnSpc>
        <a:spcBef>
          <a:spcPct val="35000"/>
        </a:spcBef>
        <a:spcAft>
          <a:spcPct val="35000"/>
        </a:spcAft>
        <a:buChar char="•"/>
        <a:defRPr sz="2000">
          <a:solidFill>
            <a:srgbClr val="FFFFFF"/>
          </a:solidFill>
          <a:latin typeface="+mn-lt"/>
        </a:defRPr>
      </a:lvl7pPr>
      <a:lvl8pPr marL="3070225" indent="-169863" algn="l" rtl="0" fontAlgn="base">
        <a:lnSpc>
          <a:spcPct val="90000"/>
        </a:lnSpc>
        <a:spcBef>
          <a:spcPct val="35000"/>
        </a:spcBef>
        <a:spcAft>
          <a:spcPct val="35000"/>
        </a:spcAft>
        <a:buChar char="•"/>
        <a:defRPr sz="2000">
          <a:solidFill>
            <a:srgbClr val="FFFFFF"/>
          </a:solidFill>
          <a:latin typeface="+mn-lt"/>
        </a:defRPr>
      </a:lvl8pPr>
      <a:lvl9pPr marL="3527425" indent="-169863" algn="l" rtl="0" fontAlgn="base">
        <a:lnSpc>
          <a:spcPct val="90000"/>
        </a:lnSpc>
        <a:spcBef>
          <a:spcPct val="35000"/>
        </a:spcBef>
        <a:spcAft>
          <a:spcPct val="3500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14500" y="349250"/>
            <a:ext cx="69723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1714500" y="1774825"/>
            <a:ext cx="6972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Footer Placeholder 4"/>
          <p:cNvSpPr txBox="1">
            <a:spLocks/>
          </p:cNvSpPr>
          <p:nvPr/>
        </p:nvSpPr>
        <p:spPr>
          <a:xfrm>
            <a:off x="323850" y="6551613"/>
            <a:ext cx="2894013" cy="230187"/>
          </a:xfrm>
          <a:prstGeom prst="rect">
            <a:avLst/>
          </a:prstGeom>
        </p:spPr>
        <p:txBody>
          <a:bodyPr/>
          <a:lstStyle>
            <a:lvl1pPr algn="l">
              <a:lnSpc>
                <a:spcPct val="100000"/>
              </a:lnSpc>
              <a:defRPr sz="1000">
                <a:solidFill>
                  <a:schemeClr val="tx2"/>
                </a:solidFill>
              </a:defRPr>
            </a:lvl1pPr>
          </a:lstStyle>
          <a:p>
            <a:pPr>
              <a:defRPr/>
            </a:pPr>
            <a:r>
              <a:rPr lang="en-GB" dirty="0" smtClean="0">
                <a:solidFill>
                  <a:srgbClr val="000000"/>
                </a:solidFill>
                <a:ea typeface="+mn-ea"/>
                <a:cs typeface="+mn-cs"/>
              </a:rPr>
              <a:t>© Crown copyright   Met Office</a:t>
            </a:r>
            <a:endParaRPr lang="en-GB" dirty="0">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Lst>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8.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Impact Based Forecasting and </a:t>
            </a:r>
            <a:br>
              <a:rPr lang="en-US" sz="3200" dirty="0" smtClean="0"/>
            </a:br>
            <a:r>
              <a:rPr lang="en-US" sz="3200" dirty="0" smtClean="0"/>
              <a:t>Risk Based Warnings</a:t>
            </a:r>
            <a:endParaRPr lang="en-US" sz="3200" dirty="0"/>
          </a:p>
        </p:txBody>
      </p:sp>
      <p:sp>
        <p:nvSpPr>
          <p:cNvPr id="3" name="Subtitle 2"/>
          <p:cNvSpPr>
            <a:spLocks noGrp="1"/>
          </p:cNvSpPr>
          <p:nvPr>
            <p:ph type="subTitle" idx="1"/>
          </p:nvPr>
        </p:nvSpPr>
        <p:spPr/>
        <p:txBody>
          <a:bodyPr/>
          <a:lstStyle/>
          <a:p>
            <a:r>
              <a:rPr lang="en-US" dirty="0" smtClean="0"/>
              <a:t>Mark Bevan and Chris Tubbs</a:t>
            </a:r>
            <a:endParaRPr lang="en-US" dirty="0"/>
          </a:p>
        </p:txBody>
      </p:sp>
      <p:sp>
        <p:nvSpPr>
          <p:cNvPr id="4" name="Text Placeholder 3"/>
          <p:cNvSpPr>
            <a:spLocks noGrp="1"/>
          </p:cNvSpPr>
          <p:nvPr>
            <p:ph type="body" sz="quarter" idx="10"/>
          </p:nvPr>
        </p:nvSpPr>
        <p:spPr/>
        <p:txBody>
          <a:bodyPr/>
          <a:lstStyle/>
          <a:p>
            <a:r>
              <a:rPr lang="en-US" dirty="0" smtClean="0"/>
              <a:t>Session 1 - 01 November 2016</a:t>
            </a:r>
            <a:endParaRPr lang="en-US" dirty="0"/>
          </a:p>
        </p:txBody>
      </p:sp>
    </p:spTree>
    <p:extLst>
      <p:ext uri="{BB962C8B-B14F-4D97-AF65-F5344CB8AC3E}">
        <p14:creationId xmlns="" xmlns:p14="http://schemas.microsoft.com/office/powerpoint/2010/main" val="371486615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204" y="349250"/>
            <a:ext cx="6972300" cy="1371600"/>
          </a:xfrm>
        </p:spPr>
        <p:txBody>
          <a:bodyPr/>
          <a:lstStyle/>
          <a:p>
            <a:r>
              <a:rPr lang="en-GB" dirty="0" smtClean="0"/>
              <a:t>Scotland</a:t>
            </a:r>
            <a:endParaRPr lang="en-GB" dirty="0"/>
          </a:p>
        </p:txBody>
      </p:sp>
      <p:pic>
        <p:nvPicPr>
          <p:cNvPr id="125954" name="Picture 2"/>
          <p:cNvPicPr>
            <a:picLocks noChangeAspect="1" noChangeArrowheads="1"/>
          </p:cNvPicPr>
          <p:nvPr/>
        </p:nvPicPr>
        <p:blipFill>
          <a:blip r:embed="rId2" cstate="print"/>
          <a:srcRect l="30148" t="19608"/>
          <a:stretch>
            <a:fillRect/>
          </a:stretch>
        </p:blipFill>
        <p:spPr bwMode="auto">
          <a:xfrm>
            <a:off x="2339752" y="1628800"/>
            <a:ext cx="5616624" cy="4969251"/>
          </a:xfrm>
          <a:prstGeom prst="rect">
            <a:avLst/>
          </a:prstGeom>
          <a:noFill/>
          <a:ln w="9525">
            <a:noFill/>
            <a:miter lim="800000"/>
            <a:headEnd/>
            <a:tailEnd/>
          </a:ln>
          <a:effectLst>
            <a:outerShdw blurRad="50800" dist="50800" dir="5400000" algn="ctr" rotWithShape="0">
              <a:schemeClr val="bg2"/>
            </a:outerShdw>
          </a:effectLst>
        </p:spPr>
      </p:pic>
      <p:sp>
        <p:nvSpPr>
          <p:cNvPr id="6" name="Freeform 5"/>
          <p:cNvSpPr/>
          <p:nvPr/>
        </p:nvSpPr>
        <p:spPr bwMode="auto">
          <a:xfrm>
            <a:off x="2555776" y="2132856"/>
            <a:ext cx="4215866" cy="4058500"/>
          </a:xfrm>
          <a:custGeom>
            <a:avLst/>
            <a:gdLst>
              <a:gd name="connsiteX0" fmla="*/ 3840480 w 4215866"/>
              <a:gd name="connsiteY0" fmla="*/ 19250 h 4058500"/>
              <a:gd name="connsiteX1" fmla="*/ 3840480 w 4215866"/>
              <a:gd name="connsiteY1" fmla="*/ 19250 h 4058500"/>
              <a:gd name="connsiteX2" fmla="*/ 3705727 w 4215866"/>
              <a:gd name="connsiteY2" fmla="*/ 67376 h 4058500"/>
              <a:gd name="connsiteX3" fmla="*/ 3676851 w 4215866"/>
              <a:gd name="connsiteY3" fmla="*/ 77002 h 4058500"/>
              <a:gd name="connsiteX4" fmla="*/ 3599849 w 4215866"/>
              <a:gd name="connsiteY4" fmla="*/ 144379 h 4058500"/>
              <a:gd name="connsiteX5" fmla="*/ 3542097 w 4215866"/>
              <a:gd name="connsiteY5" fmla="*/ 192505 h 4058500"/>
              <a:gd name="connsiteX6" fmla="*/ 3513221 w 4215866"/>
              <a:gd name="connsiteY6" fmla="*/ 250256 h 4058500"/>
              <a:gd name="connsiteX7" fmla="*/ 3503596 w 4215866"/>
              <a:gd name="connsiteY7" fmla="*/ 279132 h 4058500"/>
              <a:gd name="connsiteX8" fmla="*/ 3484346 w 4215866"/>
              <a:gd name="connsiteY8" fmla="*/ 308008 h 4058500"/>
              <a:gd name="connsiteX9" fmla="*/ 3455470 w 4215866"/>
              <a:gd name="connsiteY9" fmla="*/ 365760 h 4058500"/>
              <a:gd name="connsiteX10" fmla="*/ 3426594 w 4215866"/>
              <a:gd name="connsiteY10" fmla="*/ 462012 h 4058500"/>
              <a:gd name="connsiteX11" fmla="*/ 3416969 w 4215866"/>
              <a:gd name="connsiteY11" fmla="*/ 490888 h 4058500"/>
              <a:gd name="connsiteX12" fmla="*/ 3407344 w 4215866"/>
              <a:gd name="connsiteY12" fmla="*/ 519764 h 4058500"/>
              <a:gd name="connsiteX13" fmla="*/ 3388093 w 4215866"/>
              <a:gd name="connsiteY13" fmla="*/ 558265 h 4058500"/>
              <a:gd name="connsiteX14" fmla="*/ 3368842 w 4215866"/>
              <a:gd name="connsiteY14" fmla="*/ 616016 h 4058500"/>
              <a:gd name="connsiteX15" fmla="*/ 3330341 w 4215866"/>
              <a:gd name="connsiteY15" fmla="*/ 673768 h 4058500"/>
              <a:gd name="connsiteX16" fmla="*/ 3272590 w 4215866"/>
              <a:gd name="connsiteY16" fmla="*/ 789271 h 4058500"/>
              <a:gd name="connsiteX17" fmla="*/ 3214838 w 4215866"/>
              <a:gd name="connsiteY17" fmla="*/ 895149 h 4058500"/>
              <a:gd name="connsiteX18" fmla="*/ 3185962 w 4215866"/>
              <a:gd name="connsiteY18" fmla="*/ 952901 h 4058500"/>
              <a:gd name="connsiteX19" fmla="*/ 3157087 w 4215866"/>
              <a:gd name="connsiteY19" fmla="*/ 981776 h 4058500"/>
              <a:gd name="connsiteX20" fmla="*/ 3118586 w 4215866"/>
              <a:gd name="connsiteY20" fmla="*/ 1039528 h 4058500"/>
              <a:gd name="connsiteX21" fmla="*/ 3099335 w 4215866"/>
              <a:gd name="connsiteY21" fmla="*/ 1068404 h 4058500"/>
              <a:gd name="connsiteX22" fmla="*/ 3080085 w 4215866"/>
              <a:gd name="connsiteY22" fmla="*/ 1097280 h 4058500"/>
              <a:gd name="connsiteX23" fmla="*/ 3022333 w 4215866"/>
              <a:gd name="connsiteY23" fmla="*/ 1145406 h 4058500"/>
              <a:gd name="connsiteX24" fmla="*/ 2974207 w 4215866"/>
              <a:gd name="connsiteY24" fmla="*/ 1193532 h 4058500"/>
              <a:gd name="connsiteX25" fmla="*/ 2926080 w 4215866"/>
              <a:gd name="connsiteY25" fmla="*/ 1241659 h 4058500"/>
              <a:gd name="connsiteX26" fmla="*/ 2868329 w 4215866"/>
              <a:gd name="connsiteY26" fmla="*/ 1299410 h 4058500"/>
              <a:gd name="connsiteX27" fmla="*/ 2839453 w 4215866"/>
              <a:gd name="connsiteY27" fmla="*/ 1318661 h 4058500"/>
              <a:gd name="connsiteX28" fmla="*/ 2810577 w 4215866"/>
              <a:gd name="connsiteY28" fmla="*/ 1347536 h 4058500"/>
              <a:gd name="connsiteX29" fmla="*/ 2752826 w 4215866"/>
              <a:gd name="connsiteY29" fmla="*/ 1386037 h 4058500"/>
              <a:gd name="connsiteX30" fmla="*/ 2714325 w 4215866"/>
              <a:gd name="connsiteY30" fmla="*/ 1434164 h 4058500"/>
              <a:gd name="connsiteX31" fmla="*/ 2675824 w 4215866"/>
              <a:gd name="connsiteY31" fmla="*/ 1472665 h 4058500"/>
              <a:gd name="connsiteX32" fmla="*/ 2618072 w 4215866"/>
              <a:gd name="connsiteY32" fmla="*/ 1511166 h 4058500"/>
              <a:gd name="connsiteX33" fmla="*/ 2550695 w 4215866"/>
              <a:gd name="connsiteY33" fmla="*/ 1568917 h 4058500"/>
              <a:gd name="connsiteX34" fmla="*/ 2521819 w 4215866"/>
              <a:gd name="connsiteY34" fmla="*/ 1597793 h 4058500"/>
              <a:gd name="connsiteX35" fmla="*/ 2464068 w 4215866"/>
              <a:gd name="connsiteY35" fmla="*/ 1636294 h 4058500"/>
              <a:gd name="connsiteX36" fmla="*/ 2425567 w 4215866"/>
              <a:gd name="connsiteY36" fmla="*/ 1684421 h 4058500"/>
              <a:gd name="connsiteX37" fmla="*/ 2387066 w 4215866"/>
              <a:gd name="connsiteY37" fmla="*/ 1742172 h 4058500"/>
              <a:gd name="connsiteX38" fmla="*/ 2367815 w 4215866"/>
              <a:gd name="connsiteY38" fmla="*/ 1771048 h 4058500"/>
              <a:gd name="connsiteX39" fmla="*/ 2338939 w 4215866"/>
              <a:gd name="connsiteY39" fmla="*/ 1799924 h 4058500"/>
              <a:gd name="connsiteX40" fmla="*/ 2271562 w 4215866"/>
              <a:gd name="connsiteY40" fmla="*/ 1876926 h 4058500"/>
              <a:gd name="connsiteX41" fmla="*/ 2223436 w 4215866"/>
              <a:gd name="connsiteY41" fmla="*/ 1963553 h 4058500"/>
              <a:gd name="connsiteX42" fmla="*/ 2184935 w 4215866"/>
              <a:gd name="connsiteY42" fmla="*/ 2021305 h 4058500"/>
              <a:gd name="connsiteX43" fmla="*/ 2156059 w 4215866"/>
              <a:gd name="connsiteY43" fmla="*/ 2040555 h 4058500"/>
              <a:gd name="connsiteX44" fmla="*/ 2136809 w 4215866"/>
              <a:gd name="connsiteY44" fmla="*/ 2069431 h 4058500"/>
              <a:gd name="connsiteX45" fmla="*/ 2079057 w 4215866"/>
              <a:gd name="connsiteY45" fmla="*/ 2117557 h 4058500"/>
              <a:gd name="connsiteX46" fmla="*/ 2050181 w 4215866"/>
              <a:gd name="connsiteY46" fmla="*/ 2127183 h 4058500"/>
              <a:gd name="connsiteX47" fmla="*/ 2030931 w 4215866"/>
              <a:gd name="connsiteY47" fmla="*/ 2156059 h 4058500"/>
              <a:gd name="connsiteX48" fmla="*/ 2002055 w 4215866"/>
              <a:gd name="connsiteY48" fmla="*/ 2165684 h 4058500"/>
              <a:gd name="connsiteX49" fmla="*/ 1973179 w 4215866"/>
              <a:gd name="connsiteY49" fmla="*/ 2184934 h 4058500"/>
              <a:gd name="connsiteX50" fmla="*/ 1944304 w 4215866"/>
              <a:gd name="connsiteY50" fmla="*/ 2194560 h 4058500"/>
              <a:gd name="connsiteX51" fmla="*/ 1886552 w 4215866"/>
              <a:gd name="connsiteY51" fmla="*/ 2223435 h 4058500"/>
              <a:gd name="connsiteX52" fmla="*/ 1828800 w 4215866"/>
              <a:gd name="connsiteY52" fmla="*/ 2261936 h 4058500"/>
              <a:gd name="connsiteX53" fmla="*/ 1799925 w 4215866"/>
              <a:gd name="connsiteY53" fmla="*/ 2281187 h 4058500"/>
              <a:gd name="connsiteX54" fmla="*/ 1771049 w 4215866"/>
              <a:gd name="connsiteY54" fmla="*/ 2290812 h 4058500"/>
              <a:gd name="connsiteX55" fmla="*/ 1742173 w 4215866"/>
              <a:gd name="connsiteY55" fmla="*/ 2310063 h 4058500"/>
              <a:gd name="connsiteX56" fmla="*/ 1588169 w 4215866"/>
              <a:gd name="connsiteY56" fmla="*/ 2348564 h 4058500"/>
              <a:gd name="connsiteX57" fmla="*/ 1530417 w 4215866"/>
              <a:gd name="connsiteY57" fmla="*/ 2358189 h 4058500"/>
              <a:gd name="connsiteX58" fmla="*/ 1472666 w 4215866"/>
              <a:gd name="connsiteY58" fmla="*/ 2377440 h 4058500"/>
              <a:gd name="connsiteX59" fmla="*/ 1443790 w 4215866"/>
              <a:gd name="connsiteY59" fmla="*/ 2387065 h 4058500"/>
              <a:gd name="connsiteX60" fmla="*/ 1405289 w 4215866"/>
              <a:gd name="connsiteY60" fmla="*/ 2396690 h 4058500"/>
              <a:gd name="connsiteX61" fmla="*/ 1347537 w 4215866"/>
              <a:gd name="connsiteY61" fmla="*/ 2425566 h 4058500"/>
              <a:gd name="connsiteX62" fmla="*/ 1318661 w 4215866"/>
              <a:gd name="connsiteY62" fmla="*/ 2444816 h 4058500"/>
              <a:gd name="connsiteX63" fmla="*/ 1260910 w 4215866"/>
              <a:gd name="connsiteY63" fmla="*/ 2464067 h 4058500"/>
              <a:gd name="connsiteX64" fmla="*/ 1232034 w 4215866"/>
              <a:gd name="connsiteY64" fmla="*/ 2473692 h 4058500"/>
              <a:gd name="connsiteX65" fmla="*/ 856649 w 4215866"/>
              <a:gd name="connsiteY65" fmla="*/ 2492943 h 4058500"/>
              <a:gd name="connsiteX66" fmla="*/ 625642 w 4215866"/>
              <a:gd name="connsiteY66" fmla="*/ 2502568 h 4058500"/>
              <a:gd name="connsiteX67" fmla="*/ 510139 w 4215866"/>
              <a:gd name="connsiteY67" fmla="*/ 2521819 h 4058500"/>
              <a:gd name="connsiteX68" fmla="*/ 481264 w 4215866"/>
              <a:gd name="connsiteY68" fmla="*/ 2550694 h 4058500"/>
              <a:gd name="connsiteX69" fmla="*/ 413887 w 4215866"/>
              <a:gd name="connsiteY69" fmla="*/ 2589195 h 4058500"/>
              <a:gd name="connsiteX70" fmla="*/ 385011 w 4215866"/>
              <a:gd name="connsiteY70" fmla="*/ 2608446 h 4058500"/>
              <a:gd name="connsiteX71" fmla="*/ 327259 w 4215866"/>
              <a:gd name="connsiteY71" fmla="*/ 2627696 h 4058500"/>
              <a:gd name="connsiteX72" fmla="*/ 288758 w 4215866"/>
              <a:gd name="connsiteY72" fmla="*/ 2646947 h 4058500"/>
              <a:gd name="connsiteX73" fmla="*/ 221381 w 4215866"/>
              <a:gd name="connsiteY73" fmla="*/ 2675823 h 4058500"/>
              <a:gd name="connsiteX74" fmla="*/ 134754 w 4215866"/>
              <a:gd name="connsiteY74" fmla="*/ 2743200 h 4058500"/>
              <a:gd name="connsiteX75" fmla="*/ 77002 w 4215866"/>
              <a:gd name="connsiteY75" fmla="*/ 2791326 h 4058500"/>
              <a:gd name="connsiteX76" fmla="*/ 57752 w 4215866"/>
              <a:gd name="connsiteY76" fmla="*/ 2839452 h 4058500"/>
              <a:gd name="connsiteX77" fmla="*/ 48127 w 4215866"/>
              <a:gd name="connsiteY77" fmla="*/ 2868328 h 4058500"/>
              <a:gd name="connsiteX78" fmla="*/ 28876 w 4215866"/>
              <a:gd name="connsiteY78" fmla="*/ 2906829 h 4058500"/>
              <a:gd name="connsiteX79" fmla="*/ 9626 w 4215866"/>
              <a:gd name="connsiteY79" fmla="*/ 2964581 h 4058500"/>
              <a:gd name="connsiteX80" fmla="*/ 0 w 4215866"/>
              <a:gd name="connsiteY80" fmla="*/ 2993456 h 4058500"/>
              <a:gd name="connsiteX81" fmla="*/ 9626 w 4215866"/>
              <a:gd name="connsiteY81" fmla="*/ 3080084 h 4058500"/>
              <a:gd name="connsiteX82" fmla="*/ 28876 w 4215866"/>
              <a:gd name="connsiteY82" fmla="*/ 3137835 h 4058500"/>
              <a:gd name="connsiteX83" fmla="*/ 38501 w 4215866"/>
              <a:gd name="connsiteY83" fmla="*/ 3166711 h 4058500"/>
              <a:gd name="connsiteX84" fmla="*/ 57752 w 4215866"/>
              <a:gd name="connsiteY84" fmla="*/ 3224463 h 4058500"/>
              <a:gd name="connsiteX85" fmla="*/ 67377 w 4215866"/>
              <a:gd name="connsiteY85" fmla="*/ 3253339 h 4058500"/>
              <a:gd name="connsiteX86" fmla="*/ 86628 w 4215866"/>
              <a:gd name="connsiteY86" fmla="*/ 3282214 h 4058500"/>
              <a:gd name="connsiteX87" fmla="*/ 125129 w 4215866"/>
              <a:gd name="connsiteY87" fmla="*/ 3397717 h 4058500"/>
              <a:gd name="connsiteX88" fmla="*/ 134754 w 4215866"/>
              <a:gd name="connsiteY88" fmla="*/ 3426593 h 4058500"/>
              <a:gd name="connsiteX89" fmla="*/ 144379 w 4215866"/>
              <a:gd name="connsiteY89" fmla="*/ 3455469 h 4058500"/>
              <a:gd name="connsiteX90" fmla="*/ 173255 w 4215866"/>
              <a:gd name="connsiteY90" fmla="*/ 3484345 h 4058500"/>
              <a:gd name="connsiteX91" fmla="*/ 202131 w 4215866"/>
              <a:gd name="connsiteY91" fmla="*/ 3542096 h 4058500"/>
              <a:gd name="connsiteX92" fmla="*/ 231007 w 4215866"/>
              <a:gd name="connsiteY92" fmla="*/ 3561347 h 4058500"/>
              <a:gd name="connsiteX93" fmla="*/ 279133 w 4215866"/>
              <a:gd name="connsiteY93" fmla="*/ 3599848 h 4058500"/>
              <a:gd name="connsiteX94" fmla="*/ 308009 w 4215866"/>
              <a:gd name="connsiteY94" fmla="*/ 3628724 h 4058500"/>
              <a:gd name="connsiteX95" fmla="*/ 365760 w 4215866"/>
              <a:gd name="connsiteY95" fmla="*/ 3667225 h 4058500"/>
              <a:gd name="connsiteX96" fmla="*/ 413887 w 4215866"/>
              <a:gd name="connsiteY96" fmla="*/ 3715351 h 4058500"/>
              <a:gd name="connsiteX97" fmla="*/ 433137 w 4215866"/>
              <a:gd name="connsiteY97" fmla="*/ 3744227 h 4058500"/>
              <a:gd name="connsiteX98" fmla="*/ 462013 w 4215866"/>
              <a:gd name="connsiteY98" fmla="*/ 3753852 h 4058500"/>
              <a:gd name="connsiteX99" fmla="*/ 529390 w 4215866"/>
              <a:gd name="connsiteY99" fmla="*/ 3792353 h 4058500"/>
              <a:gd name="connsiteX100" fmla="*/ 558266 w 4215866"/>
              <a:gd name="connsiteY100" fmla="*/ 3801979 h 4058500"/>
              <a:gd name="connsiteX101" fmla="*/ 587141 w 4215866"/>
              <a:gd name="connsiteY101" fmla="*/ 3821229 h 4058500"/>
              <a:gd name="connsiteX102" fmla="*/ 625642 w 4215866"/>
              <a:gd name="connsiteY102" fmla="*/ 3840480 h 4058500"/>
              <a:gd name="connsiteX103" fmla="*/ 683394 w 4215866"/>
              <a:gd name="connsiteY103" fmla="*/ 3869355 h 4058500"/>
              <a:gd name="connsiteX104" fmla="*/ 712270 w 4215866"/>
              <a:gd name="connsiteY104" fmla="*/ 3888606 h 4058500"/>
              <a:gd name="connsiteX105" fmla="*/ 770021 w 4215866"/>
              <a:gd name="connsiteY105" fmla="*/ 3907856 h 4058500"/>
              <a:gd name="connsiteX106" fmla="*/ 798897 w 4215866"/>
              <a:gd name="connsiteY106" fmla="*/ 3917482 h 4058500"/>
              <a:gd name="connsiteX107" fmla="*/ 885525 w 4215866"/>
              <a:gd name="connsiteY107" fmla="*/ 3946357 h 4058500"/>
              <a:gd name="connsiteX108" fmla="*/ 914400 w 4215866"/>
              <a:gd name="connsiteY108" fmla="*/ 3955983 h 4058500"/>
              <a:gd name="connsiteX109" fmla="*/ 981777 w 4215866"/>
              <a:gd name="connsiteY109" fmla="*/ 3975233 h 4058500"/>
              <a:gd name="connsiteX110" fmla="*/ 1010653 w 4215866"/>
              <a:gd name="connsiteY110" fmla="*/ 3994484 h 4058500"/>
              <a:gd name="connsiteX111" fmla="*/ 1241659 w 4215866"/>
              <a:gd name="connsiteY111" fmla="*/ 4023360 h 4058500"/>
              <a:gd name="connsiteX112" fmla="*/ 1790299 w 4215866"/>
              <a:gd name="connsiteY112" fmla="*/ 4023360 h 4058500"/>
              <a:gd name="connsiteX113" fmla="*/ 1886552 w 4215866"/>
              <a:gd name="connsiteY113" fmla="*/ 4004109 h 4058500"/>
              <a:gd name="connsiteX114" fmla="*/ 1944304 w 4215866"/>
              <a:gd name="connsiteY114" fmla="*/ 3994484 h 4058500"/>
              <a:gd name="connsiteX115" fmla="*/ 2059807 w 4215866"/>
              <a:gd name="connsiteY115" fmla="*/ 3955983 h 4058500"/>
              <a:gd name="connsiteX116" fmla="*/ 2088682 w 4215866"/>
              <a:gd name="connsiteY116" fmla="*/ 3946357 h 4058500"/>
              <a:gd name="connsiteX117" fmla="*/ 2146434 w 4215866"/>
              <a:gd name="connsiteY117" fmla="*/ 3917482 h 4058500"/>
              <a:gd name="connsiteX118" fmla="*/ 2175310 w 4215866"/>
              <a:gd name="connsiteY118" fmla="*/ 3898231 h 4058500"/>
              <a:gd name="connsiteX119" fmla="*/ 2233061 w 4215866"/>
              <a:gd name="connsiteY119" fmla="*/ 3878981 h 4058500"/>
              <a:gd name="connsiteX120" fmla="*/ 2290813 w 4215866"/>
              <a:gd name="connsiteY120" fmla="*/ 3840480 h 4058500"/>
              <a:gd name="connsiteX121" fmla="*/ 2310064 w 4215866"/>
              <a:gd name="connsiteY121" fmla="*/ 3811604 h 4058500"/>
              <a:gd name="connsiteX122" fmla="*/ 2252312 w 4215866"/>
              <a:gd name="connsiteY122" fmla="*/ 3830854 h 4058500"/>
              <a:gd name="connsiteX123" fmla="*/ 2223436 w 4215866"/>
              <a:gd name="connsiteY123" fmla="*/ 3850105 h 4058500"/>
              <a:gd name="connsiteX124" fmla="*/ 2252312 w 4215866"/>
              <a:gd name="connsiteY124" fmla="*/ 3840480 h 4058500"/>
              <a:gd name="connsiteX125" fmla="*/ 2338939 w 4215866"/>
              <a:gd name="connsiteY125" fmla="*/ 3773103 h 4058500"/>
              <a:gd name="connsiteX126" fmla="*/ 2367815 w 4215866"/>
              <a:gd name="connsiteY126" fmla="*/ 3753852 h 4058500"/>
              <a:gd name="connsiteX127" fmla="*/ 2425567 w 4215866"/>
              <a:gd name="connsiteY127" fmla="*/ 3696101 h 4058500"/>
              <a:gd name="connsiteX128" fmla="*/ 2444817 w 4215866"/>
              <a:gd name="connsiteY128" fmla="*/ 3667225 h 4058500"/>
              <a:gd name="connsiteX129" fmla="*/ 2502569 w 4215866"/>
              <a:gd name="connsiteY129" fmla="*/ 3609473 h 4058500"/>
              <a:gd name="connsiteX130" fmla="*/ 2531445 w 4215866"/>
              <a:gd name="connsiteY130" fmla="*/ 3580597 h 4058500"/>
              <a:gd name="connsiteX131" fmla="*/ 2569946 w 4215866"/>
              <a:gd name="connsiteY131" fmla="*/ 3522846 h 4058500"/>
              <a:gd name="connsiteX132" fmla="*/ 2589196 w 4215866"/>
              <a:gd name="connsiteY132" fmla="*/ 3493970 h 4058500"/>
              <a:gd name="connsiteX133" fmla="*/ 2618072 w 4215866"/>
              <a:gd name="connsiteY133" fmla="*/ 3474720 h 4058500"/>
              <a:gd name="connsiteX134" fmla="*/ 2656573 w 4215866"/>
              <a:gd name="connsiteY134" fmla="*/ 3407343 h 4058500"/>
              <a:gd name="connsiteX135" fmla="*/ 2695074 w 4215866"/>
              <a:gd name="connsiteY135" fmla="*/ 3349591 h 4058500"/>
              <a:gd name="connsiteX136" fmla="*/ 2714325 w 4215866"/>
              <a:gd name="connsiteY136" fmla="*/ 3320715 h 4058500"/>
              <a:gd name="connsiteX137" fmla="*/ 2733575 w 4215866"/>
              <a:gd name="connsiteY137" fmla="*/ 3291840 h 4058500"/>
              <a:gd name="connsiteX138" fmla="*/ 2772076 w 4215866"/>
              <a:gd name="connsiteY138" fmla="*/ 3234088 h 4058500"/>
              <a:gd name="connsiteX139" fmla="*/ 2781701 w 4215866"/>
              <a:gd name="connsiteY139" fmla="*/ 3205212 h 4058500"/>
              <a:gd name="connsiteX140" fmla="*/ 2820202 w 4215866"/>
              <a:gd name="connsiteY140" fmla="*/ 3137835 h 4058500"/>
              <a:gd name="connsiteX141" fmla="*/ 2829828 w 4215866"/>
              <a:gd name="connsiteY141" fmla="*/ 3108960 h 4058500"/>
              <a:gd name="connsiteX142" fmla="*/ 2868329 w 4215866"/>
              <a:gd name="connsiteY142" fmla="*/ 3051208 h 4058500"/>
              <a:gd name="connsiteX143" fmla="*/ 2887579 w 4215866"/>
              <a:gd name="connsiteY143" fmla="*/ 2993456 h 4058500"/>
              <a:gd name="connsiteX144" fmla="*/ 2926080 w 4215866"/>
              <a:gd name="connsiteY144" fmla="*/ 2935705 h 4058500"/>
              <a:gd name="connsiteX145" fmla="*/ 2935706 w 4215866"/>
              <a:gd name="connsiteY145" fmla="*/ 2906829 h 4058500"/>
              <a:gd name="connsiteX146" fmla="*/ 2945331 w 4215866"/>
              <a:gd name="connsiteY146" fmla="*/ 2868328 h 4058500"/>
              <a:gd name="connsiteX147" fmla="*/ 2983832 w 4215866"/>
              <a:gd name="connsiteY147" fmla="*/ 2810576 h 4058500"/>
              <a:gd name="connsiteX148" fmla="*/ 2993457 w 4215866"/>
              <a:gd name="connsiteY148" fmla="*/ 2781701 h 4058500"/>
              <a:gd name="connsiteX149" fmla="*/ 3003082 w 4215866"/>
              <a:gd name="connsiteY149" fmla="*/ 2743200 h 4058500"/>
              <a:gd name="connsiteX150" fmla="*/ 3022333 w 4215866"/>
              <a:gd name="connsiteY150" fmla="*/ 2714324 h 4058500"/>
              <a:gd name="connsiteX151" fmla="*/ 3041584 w 4215866"/>
              <a:gd name="connsiteY151" fmla="*/ 2675823 h 4058500"/>
              <a:gd name="connsiteX152" fmla="*/ 3080085 w 4215866"/>
              <a:gd name="connsiteY152" fmla="*/ 2589195 h 4058500"/>
              <a:gd name="connsiteX153" fmla="*/ 3089710 w 4215866"/>
              <a:gd name="connsiteY153" fmla="*/ 2541069 h 4058500"/>
              <a:gd name="connsiteX154" fmla="*/ 3099335 w 4215866"/>
              <a:gd name="connsiteY154" fmla="*/ 2512193 h 4058500"/>
              <a:gd name="connsiteX155" fmla="*/ 3118586 w 4215866"/>
              <a:gd name="connsiteY155" fmla="*/ 2473692 h 4058500"/>
              <a:gd name="connsiteX156" fmla="*/ 3128211 w 4215866"/>
              <a:gd name="connsiteY156" fmla="*/ 2444816 h 4058500"/>
              <a:gd name="connsiteX157" fmla="*/ 3147461 w 4215866"/>
              <a:gd name="connsiteY157" fmla="*/ 2415941 h 4058500"/>
              <a:gd name="connsiteX158" fmla="*/ 3166712 w 4215866"/>
              <a:gd name="connsiteY158" fmla="*/ 2348564 h 4058500"/>
              <a:gd name="connsiteX159" fmla="*/ 3176337 w 4215866"/>
              <a:gd name="connsiteY159" fmla="*/ 2319688 h 4058500"/>
              <a:gd name="connsiteX160" fmla="*/ 3195588 w 4215866"/>
              <a:gd name="connsiteY160" fmla="*/ 2290812 h 4058500"/>
              <a:gd name="connsiteX161" fmla="*/ 3243714 w 4215866"/>
              <a:gd name="connsiteY161" fmla="*/ 2146433 h 4058500"/>
              <a:gd name="connsiteX162" fmla="*/ 3262965 w 4215866"/>
              <a:gd name="connsiteY162" fmla="*/ 2088682 h 4058500"/>
              <a:gd name="connsiteX163" fmla="*/ 3282215 w 4215866"/>
              <a:gd name="connsiteY163" fmla="*/ 2059806 h 4058500"/>
              <a:gd name="connsiteX164" fmla="*/ 3301466 w 4215866"/>
              <a:gd name="connsiteY164" fmla="*/ 2002054 h 4058500"/>
              <a:gd name="connsiteX165" fmla="*/ 3330341 w 4215866"/>
              <a:gd name="connsiteY165" fmla="*/ 1944303 h 4058500"/>
              <a:gd name="connsiteX166" fmla="*/ 3359217 w 4215866"/>
              <a:gd name="connsiteY166" fmla="*/ 1925052 h 4058500"/>
              <a:gd name="connsiteX167" fmla="*/ 3378468 w 4215866"/>
              <a:gd name="connsiteY167" fmla="*/ 1867301 h 4058500"/>
              <a:gd name="connsiteX168" fmla="*/ 3397718 w 4215866"/>
              <a:gd name="connsiteY168" fmla="*/ 1838425 h 4058500"/>
              <a:gd name="connsiteX169" fmla="*/ 3416969 w 4215866"/>
              <a:gd name="connsiteY169" fmla="*/ 1780673 h 4058500"/>
              <a:gd name="connsiteX170" fmla="*/ 3455470 w 4215866"/>
              <a:gd name="connsiteY170" fmla="*/ 1713296 h 4058500"/>
              <a:gd name="connsiteX171" fmla="*/ 3474720 w 4215866"/>
              <a:gd name="connsiteY171" fmla="*/ 1684421 h 4058500"/>
              <a:gd name="connsiteX172" fmla="*/ 3484346 w 4215866"/>
              <a:gd name="connsiteY172" fmla="*/ 1655545 h 4058500"/>
              <a:gd name="connsiteX173" fmla="*/ 3503596 w 4215866"/>
              <a:gd name="connsiteY173" fmla="*/ 1617044 h 4058500"/>
              <a:gd name="connsiteX174" fmla="*/ 3522847 w 4215866"/>
              <a:gd name="connsiteY174" fmla="*/ 1559292 h 4058500"/>
              <a:gd name="connsiteX175" fmla="*/ 3542097 w 4215866"/>
              <a:gd name="connsiteY175" fmla="*/ 1520791 h 4058500"/>
              <a:gd name="connsiteX176" fmla="*/ 3551722 w 4215866"/>
              <a:gd name="connsiteY176" fmla="*/ 1491915 h 4058500"/>
              <a:gd name="connsiteX177" fmla="*/ 3590224 w 4215866"/>
              <a:gd name="connsiteY177" fmla="*/ 1434164 h 4058500"/>
              <a:gd name="connsiteX178" fmla="*/ 3628725 w 4215866"/>
              <a:gd name="connsiteY178" fmla="*/ 1337911 h 4058500"/>
              <a:gd name="connsiteX179" fmla="*/ 3647975 w 4215866"/>
              <a:gd name="connsiteY179" fmla="*/ 1289785 h 4058500"/>
              <a:gd name="connsiteX180" fmla="*/ 3667226 w 4215866"/>
              <a:gd name="connsiteY180" fmla="*/ 1251284 h 4058500"/>
              <a:gd name="connsiteX181" fmla="*/ 3676851 w 4215866"/>
              <a:gd name="connsiteY181" fmla="*/ 1222408 h 4058500"/>
              <a:gd name="connsiteX182" fmla="*/ 3705727 w 4215866"/>
              <a:gd name="connsiteY182" fmla="*/ 1203157 h 4058500"/>
              <a:gd name="connsiteX183" fmla="*/ 3782729 w 4215866"/>
              <a:gd name="connsiteY183" fmla="*/ 1087654 h 4058500"/>
              <a:gd name="connsiteX184" fmla="*/ 3830855 w 4215866"/>
              <a:gd name="connsiteY184" fmla="*/ 1010652 h 4058500"/>
              <a:gd name="connsiteX185" fmla="*/ 3850106 w 4215866"/>
              <a:gd name="connsiteY185" fmla="*/ 962526 h 4058500"/>
              <a:gd name="connsiteX186" fmla="*/ 3907857 w 4215866"/>
              <a:gd name="connsiteY186" fmla="*/ 895149 h 4058500"/>
              <a:gd name="connsiteX187" fmla="*/ 3965609 w 4215866"/>
              <a:gd name="connsiteY187" fmla="*/ 827772 h 4058500"/>
              <a:gd name="connsiteX188" fmla="*/ 3975234 w 4215866"/>
              <a:gd name="connsiteY188" fmla="*/ 798896 h 4058500"/>
              <a:gd name="connsiteX189" fmla="*/ 4004110 w 4215866"/>
              <a:gd name="connsiteY189" fmla="*/ 770021 h 4058500"/>
              <a:gd name="connsiteX190" fmla="*/ 4032986 w 4215866"/>
              <a:gd name="connsiteY190" fmla="*/ 731520 h 4058500"/>
              <a:gd name="connsiteX191" fmla="*/ 4071487 w 4215866"/>
              <a:gd name="connsiteY191" fmla="*/ 664143 h 4058500"/>
              <a:gd name="connsiteX192" fmla="*/ 4109988 w 4215866"/>
              <a:gd name="connsiteY192" fmla="*/ 625642 h 4058500"/>
              <a:gd name="connsiteX193" fmla="*/ 4119613 w 4215866"/>
              <a:gd name="connsiteY193" fmla="*/ 596766 h 4058500"/>
              <a:gd name="connsiteX194" fmla="*/ 4177365 w 4215866"/>
              <a:gd name="connsiteY194" fmla="*/ 490888 h 4058500"/>
              <a:gd name="connsiteX195" fmla="*/ 4206240 w 4215866"/>
              <a:gd name="connsiteY195" fmla="*/ 404261 h 4058500"/>
              <a:gd name="connsiteX196" fmla="*/ 4215866 w 4215866"/>
              <a:gd name="connsiteY196" fmla="*/ 375385 h 4058500"/>
              <a:gd name="connsiteX197" fmla="*/ 4186990 w 4215866"/>
              <a:gd name="connsiteY197" fmla="*/ 202130 h 4058500"/>
              <a:gd name="connsiteX198" fmla="*/ 4167739 w 4215866"/>
              <a:gd name="connsiteY198" fmla="*/ 173254 h 4058500"/>
              <a:gd name="connsiteX199" fmla="*/ 4119613 w 4215866"/>
              <a:gd name="connsiteY199" fmla="*/ 86627 h 4058500"/>
              <a:gd name="connsiteX200" fmla="*/ 4090737 w 4215866"/>
              <a:gd name="connsiteY200" fmla="*/ 57751 h 4058500"/>
              <a:gd name="connsiteX201" fmla="*/ 4061861 w 4215866"/>
              <a:gd name="connsiteY201" fmla="*/ 48126 h 4058500"/>
              <a:gd name="connsiteX202" fmla="*/ 4032986 w 4215866"/>
              <a:gd name="connsiteY202" fmla="*/ 28875 h 4058500"/>
              <a:gd name="connsiteX203" fmla="*/ 3936733 w 4215866"/>
              <a:gd name="connsiteY203" fmla="*/ 0 h 4058500"/>
              <a:gd name="connsiteX204" fmla="*/ 3840480 w 4215866"/>
              <a:gd name="connsiteY204" fmla="*/ 19250 h 40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4215866" h="4058500">
                <a:moveTo>
                  <a:pt x="3840480" y="19250"/>
                </a:moveTo>
                <a:lnTo>
                  <a:pt x="3840480" y="19250"/>
                </a:lnTo>
                <a:cubicBezTo>
                  <a:pt x="3744452" y="55261"/>
                  <a:pt x="3789503" y="39450"/>
                  <a:pt x="3705727" y="67376"/>
                </a:cubicBezTo>
                <a:lnTo>
                  <a:pt x="3676851" y="77002"/>
                </a:lnTo>
                <a:cubicBezTo>
                  <a:pt x="3622309" y="158810"/>
                  <a:pt x="3712139" y="32093"/>
                  <a:pt x="3599849" y="144379"/>
                </a:cubicBezTo>
                <a:cubicBezTo>
                  <a:pt x="3562793" y="181434"/>
                  <a:pt x="3582299" y="165703"/>
                  <a:pt x="3542097" y="192505"/>
                </a:cubicBezTo>
                <a:cubicBezTo>
                  <a:pt x="3517904" y="265086"/>
                  <a:pt x="3550539" y="175621"/>
                  <a:pt x="3513221" y="250256"/>
                </a:cubicBezTo>
                <a:cubicBezTo>
                  <a:pt x="3508684" y="259331"/>
                  <a:pt x="3508133" y="270057"/>
                  <a:pt x="3503596" y="279132"/>
                </a:cubicBezTo>
                <a:cubicBezTo>
                  <a:pt x="3498423" y="289479"/>
                  <a:pt x="3489519" y="297661"/>
                  <a:pt x="3484346" y="308008"/>
                </a:cubicBezTo>
                <a:cubicBezTo>
                  <a:pt x="3444496" y="387709"/>
                  <a:pt x="3510637" y="283006"/>
                  <a:pt x="3455470" y="365760"/>
                </a:cubicBezTo>
                <a:cubicBezTo>
                  <a:pt x="3440923" y="423951"/>
                  <a:pt x="3450030" y="391705"/>
                  <a:pt x="3426594" y="462012"/>
                </a:cubicBezTo>
                <a:lnTo>
                  <a:pt x="3416969" y="490888"/>
                </a:lnTo>
                <a:cubicBezTo>
                  <a:pt x="3413761" y="500513"/>
                  <a:pt x="3411882" y="510689"/>
                  <a:pt x="3407344" y="519764"/>
                </a:cubicBezTo>
                <a:cubicBezTo>
                  <a:pt x="3400927" y="532598"/>
                  <a:pt x="3393422" y="544943"/>
                  <a:pt x="3388093" y="558265"/>
                </a:cubicBezTo>
                <a:cubicBezTo>
                  <a:pt x="3380557" y="577105"/>
                  <a:pt x="3380098" y="599132"/>
                  <a:pt x="3368842" y="616016"/>
                </a:cubicBezTo>
                <a:lnTo>
                  <a:pt x="3330341" y="673768"/>
                </a:lnTo>
                <a:cubicBezTo>
                  <a:pt x="3281957" y="818926"/>
                  <a:pt x="3347224" y="640004"/>
                  <a:pt x="3272590" y="789271"/>
                </a:cubicBezTo>
                <a:cubicBezTo>
                  <a:pt x="3228916" y="876620"/>
                  <a:pt x="3250007" y="842396"/>
                  <a:pt x="3214838" y="895149"/>
                </a:cubicBezTo>
                <a:cubicBezTo>
                  <a:pt x="3205191" y="924091"/>
                  <a:pt x="3206695" y="928021"/>
                  <a:pt x="3185962" y="952901"/>
                </a:cubicBezTo>
                <a:cubicBezTo>
                  <a:pt x="3177248" y="963358"/>
                  <a:pt x="3165444" y="971031"/>
                  <a:pt x="3157087" y="981776"/>
                </a:cubicBezTo>
                <a:cubicBezTo>
                  <a:pt x="3142883" y="1000039"/>
                  <a:pt x="3131420" y="1020277"/>
                  <a:pt x="3118586" y="1039528"/>
                </a:cubicBezTo>
                <a:lnTo>
                  <a:pt x="3099335" y="1068404"/>
                </a:lnTo>
                <a:cubicBezTo>
                  <a:pt x="3092918" y="1078029"/>
                  <a:pt x="3089710" y="1090863"/>
                  <a:pt x="3080085" y="1097280"/>
                </a:cubicBezTo>
                <a:cubicBezTo>
                  <a:pt x="3051691" y="1116209"/>
                  <a:pt x="3045494" y="1117613"/>
                  <a:pt x="3022333" y="1145406"/>
                </a:cubicBezTo>
                <a:cubicBezTo>
                  <a:pt x="2982228" y="1193532"/>
                  <a:pt x="3027144" y="1158240"/>
                  <a:pt x="2974207" y="1193532"/>
                </a:cubicBezTo>
                <a:cubicBezTo>
                  <a:pt x="2934538" y="1253034"/>
                  <a:pt x="2978582" y="1194991"/>
                  <a:pt x="2926080" y="1241659"/>
                </a:cubicBezTo>
                <a:cubicBezTo>
                  <a:pt x="2905732" y="1259746"/>
                  <a:pt x="2890981" y="1284309"/>
                  <a:pt x="2868329" y="1299410"/>
                </a:cubicBezTo>
                <a:cubicBezTo>
                  <a:pt x="2858704" y="1305827"/>
                  <a:pt x="2848340" y="1311255"/>
                  <a:pt x="2839453" y="1318661"/>
                </a:cubicBezTo>
                <a:cubicBezTo>
                  <a:pt x="2828996" y="1327375"/>
                  <a:pt x="2821322" y="1339179"/>
                  <a:pt x="2810577" y="1347536"/>
                </a:cubicBezTo>
                <a:cubicBezTo>
                  <a:pt x="2792314" y="1361740"/>
                  <a:pt x="2752826" y="1386037"/>
                  <a:pt x="2752826" y="1386037"/>
                </a:cubicBezTo>
                <a:cubicBezTo>
                  <a:pt x="2736632" y="1434615"/>
                  <a:pt x="2754959" y="1399334"/>
                  <a:pt x="2714325" y="1434164"/>
                </a:cubicBezTo>
                <a:cubicBezTo>
                  <a:pt x="2700545" y="1445976"/>
                  <a:pt x="2689996" y="1461327"/>
                  <a:pt x="2675824" y="1472665"/>
                </a:cubicBezTo>
                <a:cubicBezTo>
                  <a:pt x="2657758" y="1487118"/>
                  <a:pt x="2634432" y="1494806"/>
                  <a:pt x="2618072" y="1511166"/>
                </a:cubicBezTo>
                <a:cubicBezTo>
                  <a:pt x="2546420" y="1582818"/>
                  <a:pt x="2637129" y="1494831"/>
                  <a:pt x="2550695" y="1568917"/>
                </a:cubicBezTo>
                <a:cubicBezTo>
                  <a:pt x="2540360" y="1577776"/>
                  <a:pt x="2532564" y="1589436"/>
                  <a:pt x="2521819" y="1597793"/>
                </a:cubicBezTo>
                <a:cubicBezTo>
                  <a:pt x="2503557" y="1611997"/>
                  <a:pt x="2464068" y="1636294"/>
                  <a:pt x="2464068" y="1636294"/>
                </a:cubicBezTo>
                <a:cubicBezTo>
                  <a:pt x="2442391" y="1701321"/>
                  <a:pt x="2472453" y="1630836"/>
                  <a:pt x="2425567" y="1684421"/>
                </a:cubicBezTo>
                <a:cubicBezTo>
                  <a:pt x="2410332" y="1701833"/>
                  <a:pt x="2399900" y="1722922"/>
                  <a:pt x="2387066" y="1742172"/>
                </a:cubicBezTo>
                <a:cubicBezTo>
                  <a:pt x="2380649" y="1751797"/>
                  <a:pt x="2375995" y="1762868"/>
                  <a:pt x="2367815" y="1771048"/>
                </a:cubicBezTo>
                <a:cubicBezTo>
                  <a:pt x="2358190" y="1780673"/>
                  <a:pt x="2347296" y="1789179"/>
                  <a:pt x="2338939" y="1799924"/>
                </a:cubicBezTo>
                <a:cubicBezTo>
                  <a:pt x="2278472" y="1877666"/>
                  <a:pt x="2327463" y="1839658"/>
                  <a:pt x="2271562" y="1876926"/>
                </a:cubicBezTo>
                <a:cubicBezTo>
                  <a:pt x="2254621" y="1927752"/>
                  <a:pt x="2267566" y="1897358"/>
                  <a:pt x="2223436" y="1963553"/>
                </a:cubicBezTo>
                <a:lnTo>
                  <a:pt x="2184935" y="2021305"/>
                </a:lnTo>
                <a:lnTo>
                  <a:pt x="2156059" y="2040555"/>
                </a:lnTo>
                <a:cubicBezTo>
                  <a:pt x="2149642" y="2050180"/>
                  <a:pt x="2144215" y="2060544"/>
                  <a:pt x="2136809" y="2069431"/>
                </a:cubicBezTo>
                <a:cubicBezTo>
                  <a:pt x="2121603" y="2087679"/>
                  <a:pt x="2100691" y="2106740"/>
                  <a:pt x="2079057" y="2117557"/>
                </a:cubicBezTo>
                <a:cubicBezTo>
                  <a:pt x="2069982" y="2122094"/>
                  <a:pt x="2059806" y="2123974"/>
                  <a:pt x="2050181" y="2127183"/>
                </a:cubicBezTo>
                <a:cubicBezTo>
                  <a:pt x="2043764" y="2136808"/>
                  <a:pt x="2039964" y="2148832"/>
                  <a:pt x="2030931" y="2156059"/>
                </a:cubicBezTo>
                <a:cubicBezTo>
                  <a:pt x="2023008" y="2162397"/>
                  <a:pt x="2011130" y="2161147"/>
                  <a:pt x="2002055" y="2165684"/>
                </a:cubicBezTo>
                <a:cubicBezTo>
                  <a:pt x="1991708" y="2170857"/>
                  <a:pt x="1983526" y="2179761"/>
                  <a:pt x="1973179" y="2184934"/>
                </a:cubicBezTo>
                <a:cubicBezTo>
                  <a:pt x="1964104" y="2189471"/>
                  <a:pt x="1953379" y="2190023"/>
                  <a:pt x="1944304" y="2194560"/>
                </a:cubicBezTo>
                <a:cubicBezTo>
                  <a:pt x="1869680" y="2231873"/>
                  <a:pt x="1959123" y="2199246"/>
                  <a:pt x="1886552" y="2223435"/>
                </a:cubicBezTo>
                <a:lnTo>
                  <a:pt x="1828800" y="2261936"/>
                </a:lnTo>
                <a:cubicBezTo>
                  <a:pt x="1819175" y="2268353"/>
                  <a:pt x="1810899" y="2277529"/>
                  <a:pt x="1799925" y="2281187"/>
                </a:cubicBezTo>
                <a:lnTo>
                  <a:pt x="1771049" y="2290812"/>
                </a:lnTo>
                <a:cubicBezTo>
                  <a:pt x="1761424" y="2297229"/>
                  <a:pt x="1752744" y="2305365"/>
                  <a:pt x="1742173" y="2310063"/>
                </a:cubicBezTo>
                <a:cubicBezTo>
                  <a:pt x="1697547" y="2329897"/>
                  <a:pt x="1633103" y="2341075"/>
                  <a:pt x="1588169" y="2348564"/>
                </a:cubicBezTo>
                <a:cubicBezTo>
                  <a:pt x="1568918" y="2351772"/>
                  <a:pt x="1549350" y="2353456"/>
                  <a:pt x="1530417" y="2358189"/>
                </a:cubicBezTo>
                <a:cubicBezTo>
                  <a:pt x="1510731" y="2363111"/>
                  <a:pt x="1491916" y="2371023"/>
                  <a:pt x="1472666" y="2377440"/>
                </a:cubicBezTo>
                <a:cubicBezTo>
                  <a:pt x="1463041" y="2380648"/>
                  <a:pt x="1453633" y="2384604"/>
                  <a:pt x="1443790" y="2387065"/>
                </a:cubicBezTo>
                <a:lnTo>
                  <a:pt x="1405289" y="2396690"/>
                </a:lnTo>
                <a:cubicBezTo>
                  <a:pt x="1322543" y="2451855"/>
                  <a:pt x="1427230" y="2385721"/>
                  <a:pt x="1347537" y="2425566"/>
                </a:cubicBezTo>
                <a:cubicBezTo>
                  <a:pt x="1337190" y="2430739"/>
                  <a:pt x="1329232" y="2440118"/>
                  <a:pt x="1318661" y="2444816"/>
                </a:cubicBezTo>
                <a:cubicBezTo>
                  <a:pt x="1300118" y="2453057"/>
                  <a:pt x="1280160" y="2457650"/>
                  <a:pt x="1260910" y="2464067"/>
                </a:cubicBezTo>
                <a:lnTo>
                  <a:pt x="1232034" y="2473692"/>
                </a:lnTo>
                <a:cubicBezTo>
                  <a:pt x="1092960" y="2520048"/>
                  <a:pt x="1219903" y="2480834"/>
                  <a:pt x="856649" y="2492943"/>
                </a:cubicBezTo>
                <a:lnTo>
                  <a:pt x="625642" y="2502568"/>
                </a:lnTo>
                <a:cubicBezTo>
                  <a:pt x="587141" y="2508985"/>
                  <a:pt x="537739" y="2494219"/>
                  <a:pt x="510139" y="2521819"/>
                </a:cubicBezTo>
                <a:cubicBezTo>
                  <a:pt x="500514" y="2531444"/>
                  <a:pt x="491721" y="2541980"/>
                  <a:pt x="481264" y="2550694"/>
                </a:cubicBezTo>
                <a:cubicBezTo>
                  <a:pt x="455678" y="2572016"/>
                  <a:pt x="443847" y="2572075"/>
                  <a:pt x="413887" y="2589195"/>
                </a:cubicBezTo>
                <a:cubicBezTo>
                  <a:pt x="403843" y="2594934"/>
                  <a:pt x="395582" y="2603748"/>
                  <a:pt x="385011" y="2608446"/>
                </a:cubicBezTo>
                <a:cubicBezTo>
                  <a:pt x="366468" y="2616687"/>
                  <a:pt x="345409" y="2618621"/>
                  <a:pt x="327259" y="2627696"/>
                </a:cubicBezTo>
                <a:cubicBezTo>
                  <a:pt x="314425" y="2634113"/>
                  <a:pt x="301946" y="2641295"/>
                  <a:pt x="288758" y="2646947"/>
                </a:cubicBezTo>
                <a:cubicBezTo>
                  <a:pt x="242285" y="2666864"/>
                  <a:pt x="274592" y="2643896"/>
                  <a:pt x="221381" y="2675823"/>
                </a:cubicBezTo>
                <a:cubicBezTo>
                  <a:pt x="117115" y="2738383"/>
                  <a:pt x="200693" y="2688251"/>
                  <a:pt x="134754" y="2743200"/>
                </a:cubicBezTo>
                <a:cubicBezTo>
                  <a:pt x="54350" y="2810203"/>
                  <a:pt x="161364" y="2706964"/>
                  <a:pt x="77002" y="2791326"/>
                </a:cubicBezTo>
                <a:cubicBezTo>
                  <a:pt x="70585" y="2807368"/>
                  <a:pt x="63818" y="2823274"/>
                  <a:pt x="57752" y="2839452"/>
                </a:cubicBezTo>
                <a:cubicBezTo>
                  <a:pt x="54190" y="2848952"/>
                  <a:pt x="52124" y="2859002"/>
                  <a:pt x="48127" y="2868328"/>
                </a:cubicBezTo>
                <a:cubicBezTo>
                  <a:pt x="42475" y="2881516"/>
                  <a:pt x="34205" y="2893507"/>
                  <a:pt x="28876" y="2906829"/>
                </a:cubicBezTo>
                <a:cubicBezTo>
                  <a:pt x="21340" y="2925670"/>
                  <a:pt x="16043" y="2945330"/>
                  <a:pt x="9626" y="2964581"/>
                </a:cubicBezTo>
                <a:lnTo>
                  <a:pt x="0" y="2993456"/>
                </a:lnTo>
                <a:cubicBezTo>
                  <a:pt x="3209" y="3022332"/>
                  <a:pt x="3928" y="3051594"/>
                  <a:pt x="9626" y="3080084"/>
                </a:cubicBezTo>
                <a:cubicBezTo>
                  <a:pt x="13606" y="3099982"/>
                  <a:pt x="22459" y="3118585"/>
                  <a:pt x="28876" y="3137835"/>
                </a:cubicBezTo>
                <a:lnTo>
                  <a:pt x="38501" y="3166711"/>
                </a:lnTo>
                <a:lnTo>
                  <a:pt x="57752" y="3224463"/>
                </a:lnTo>
                <a:cubicBezTo>
                  <a:pt x="60960" y="3234088"/>
                  <a:pt x="61749" y="3244897"/>
                  <a:pt x="67377" y="3253339"/>
                </a:cubicBezTo>
                <a:lnTo>
                  <a:pt x="86628" y="3282214"/>
                </a:lnTo>
                <a:lnTo>
                  <a:pt x="125129" y="3397717"/>
                </a:lnTo>
                <a:lnTo>
                  <a:pt x="134754" y="3426593"/>
                </a:lnTo>
                <a:cubicBezTo>
                  <a:pt x="137962" y="3436218"/>
                  <a:pt x="137205" y="3448295"/>
                  <a:pt x="144379" y="3455469"/>
                </a:cubicBezTo>
                <a:lnTo>
                  <a:pt x="173255" y="3484345"/>
                </a:lnTo>
                <a:cubicBezTo>
                  <a:pt x="181084" y="3507832"/>
                  <a:pt x="183471" y="3523436"/>
                  <a:pt x="202131" y="3542096"/>
                </a:cubicBezTo>
                <a:cubicBezTo>
                  <a:pt x="210311" y="3550276"/>
                  <a:pt x="221382" y="3554930"/>
                  <a:pt x="231007" y="3561347"/>
                </a:cubicBezTo>
                <a:cubicBezTo>
                  <a:pt x="274058" y="3625926"/>
                  <a:pt x="223343" y="3562655"/>
                  <a:pt x="279133" y="3599848"/>
                </a:cubicBezTo>
                <a:cubicBezTo>
                  <a:pt x="290459" y="3607399"/>
                  <a:pt x="297264" y="3620367"/>
                  <a:pt x="308009" y="3628724"/>
                </a:cubicBezTo>
                <a:cubicBezTo>
                  <a:pt x="326271" y="3642928"/>
                  <a:pt x="365760" y="3667225"/>
                  <a:pt x="365760" y="3667225"/>
                </a:cubicBezTo>
                <a:cubicBezTo>
                  <a:pt x="417099" y="3744232"/>
                  <a:pt x="349715" y="3651179"/>
                  <a:pt x="413887" y="3715351"/>
                </a:cubicBezTo>
                <a:cubicBezTo>
                  <a:pt x="422067" y="3723531"/>
                  <a:pt x="424104" y="3737000"/>
                  <a:pt x="433137" y="3744227"/>
                </a:cubicBezTo>
                <a:cubicBezTo>
                  <a:pt x="441060" y="3750565"/>
                  <a:pt x="452687" y="3749855"/>
                  <a:pt x="462013" y="3753852"/>
                </a:cubicBezTo>
                <a:cubicBezTo>
                  <a:pt x="580116" y="3804468"/>
                  <a:pt x="432740" y="3744028"/>
                  <a:pt x="529390" y="3792353"/>
                </a:cubicBezTo>
                <a:cubicBezTo>
                  <a:pt x="538465" y="3796890"/>
                  <a:pt x="549191" y="3797441"/>
                  <a:pt x="558266" y="3801979"/>
                </a:cubicBezTo>
                <a:cubicBezTo>
                  <a:pt x="568613" y="3807152"/>
                  <a:pt x="577097" y="3815490"/>
                  <a:pt x="587141" y="3821229"/>
                </a:cubicBezTo>
                <a:cubicBezTo>
                  <a:pt x="599599" y="3828348"/>
                  <a:pt x="613184" y="3833361"/>
                  <a:pt x="625642" y="3840480"/>
                </a:cubicBezTo>
                <a:cubicBezTo>
                  <a:pt x="677883" y="3870332"/>
                  <a:pt x="630455" y="3851709"/>
                  <a:pt x="683394" y="3869355"/>
                </a:cubicBezTo>
                <a:cubicBezTo>
                  <a:pt x="693019" y="3875772"/>
                  <a:pt x="701699" y="3883908"/>
                  <a:pt x="712270" y="3888606"/>
                </a:cubicBezTo>
                <a:cubicBezTo>
                  <a:pt x="730813" y="3896847"/>
                  <a:pt x="750771" y="3901439"/>
                  <a:pt x="770021" y="3907856"/>
                </a:cubicBezTo>
                <a:lnTo>
                  <a:pt x="798897" y="3917482"/>
                </a:lnTo>
                <a:lnTo>
                  <a:pt x="885525" y="3946357"/>
                </a:lnTo>
                <a:cubicBezTo>
                  <a:pt x="895150" y="3949565"/>
                  <a:pt x="904557" y="3953522"/>
                  <a:pt x="914400" y="3955983"/>
                </a:cubicBezTo>
                <a:cubicBezTo>
                  <a:pt x="962744" y="3968069"/>
                  <a:pt x="940351" y="3961425"/>
                  <a:pt x="981777" y="3975233"/>
                </a:cubicBezTo>
                <a:cubicBezTo>
                  <a:pt x="991402" y="3981650"/>
                  <a:pt x="1000082" y="3989786"/>
                  <a:pt x="1010653" y="3994484"/>
                </a:cubicBezTo>
                <a:cubicBezTo>
                  <a:pt x="1091096" y="4030236"/>
                  <a:pt x="1139874" y="4017705"/>
                  <a:pt x="1241659" y="4023360"/>
                </a:cubicBezTo>
                <a:cubicBezTo>
                  <a:pt x="1452506" y="4058500"/>
                  <a:pt x="1349831" y="4045023"/>
                  <a:pt x="1790299" y="4023360"/>
                </a:cubicBezTo>
                <a:cubicBezTo>
                  <a:pt x="1822979" y="4021753"/>
                  <a:pt x="1854277" y="4009488"/>
                  <a:pt x="1886552" y="4004109"/>
                </a:cubicBezTo>
                <a:lnTo>
                  <a:pt x="1944304" y="3994484"/>
                </a:lnTo>
                <a:lnTo>
                  <a:pt x="2059807" y="3955983"/>
                </a:lnTo>
                <a:cubicBezTo>
                  <a:pt x="2069432" y="3952775"/>
                  <a:pt x="2080240" y="3951985"/>
                  <a:pt x="2088682" y="3946357"/>
                </a:cubicBezTo>
                <a:cubicBezTo>
                  <a:pt x="2126000" y="3921479"/>
                  <a:pt x="2106584" y="3930765"/>
                  <a:pt x="2146434" y="3917482"/>
                </a:cubicBezTo>
                <a:cubicBezTo>
                  <a:pt x="2156059" y="3911065"/>
                  <a:pt x="2164739" y="3902929"/>
                  <a:pt x="2175310" y="3898231"/>
                </a:cubicBezTo>
                <a:cubicBezTo>
                  <a:pt x="2193853" y="3889990"/>
                  <a:pt x="2233061" y="3878981"/>
                  <a:pt x="2233061" y="3878981"/>
                </a:cubicBezTo>
                <a:cubicBezTo>
                  <a:pt x="2252312" y="3866147"/>
                  <a:pt x="2277979" y="3859731"/>
                  <a:pt x="2290813" y="3840480"/>
                </a:cubicBezTo>
                <a:cubicBezTo>
                  <a:pt x="2297230" y="3830855"/>
                  <a:pt x="2321287" y="3814410"/>
                  <a:pt x="2310064" y="3811604"/>
                </a:cubicBezTo>
                <a:cubicBezTo>
                  <a:pt x="2290378" y="3806682"/>
                  <a:pt x="2252312" y="3830854"/>
                  <a:pt x="2252312" y="3830854"/>
                </a:cubicBezTo>
                <a:cubicBezTo>
                  <a:pt x="2242687" y="3837271"/>
                  <a:pt x="2223436" y="3838537"/>
                  <a:pt x="2223436" y="3850105"/>
                </a:cubicBezTo>
                <a:cubicBezTo>
                  <a:pt x="2223436" y="3860251"/>
                  <a:pt x="2243443" y="3845407"/>
                  <a:pt x="2252312" y="3840480"/>
                </a:cubicBezTo>
                <a:cubicBezTo>
                  <a:pt x="2339892" y="3791825"/>
                  <a:pt x="2282819" y="3819871"/>
                  <a:pt x="2338939" y="3773103"/>
                </a:cubicBezTo>
                <a:cubicBezTo>
                  <a:pt x="2347826" y="3765697"/>
                  <a:pt x="2359169" y="3761538"/>
                  <a:pt x="2367815" y="3753852"/>
                </a:cubicBezTo>
                <a:cubicBezTo>
                  <a:pt x="2388163" y="3735765"/>
                  <a:pt x="2410466" y="3718753"/>
                  <a:pt x="2425567" y="3696101"/>
                </a:cubicBezTo>
                <a:cubicBezTo>
                  <a:pt x="2431984" y="3686476"/>
                  <a:pt x="2437132" y="3675871"/>
                  <a:pt x="2444817" y="3667225"/>
                </a:cubicBezTo>
                <a:cubicBezTo>
                  <a:pt x="2462904" y="3646877"/>
                  <a:pt x="2483318" y="3628724"/>
                  <a:pt x="2502569" y="3609473"/>
                </a:cubicBezTo>
                <a:cubicBezTo>
                  <a:pt x="2512194" y="3599848"/>
                  <a:pt x="2523894" y="3591923"/>
                  <a:pt x="2531445" y="3580597"/>
                </a:cubicBezTo>
                <a:lnTo>
                  <a:pt x="2569946" y="3522846"/>
                </a:lnTo>
                <a:cubicBezTo>
                  <a:pt x="2576363" y="3513221"/>
                  <a:pt x="2579571" y="3500387"/>
                  <a:pt x="2589196" y="3493970"/>
                </a:cubicBezTo>
                <a:lnTo>
                  <a:pt x="2618072" y="3474720"/>
                </a:lnTo>
                <a:cubicBezTo>
                  <a:pt x="2684672" y="3374816"/>
                  <a:pt x="2583289" y="3529482"/>
                  <a:pt x="2656573" y="3407343"/>
                </a:cubicBezTo>
                <a:cubicBezTo>
                  <a:pt x="2668477" y="3387504"/>
                  <a:pt x="2682240" y="3368842"/>
                  <a:pt x="2695074" y="3349591"/>
                </a:cubicBezTo>
                <a:lnTo>
                  <a:pt x="2714325" y="3320715"/>
                </a:lnTo>
                <a:lnTo>
                  <a:pt x="2733575" y="3291840"/>
                </a:lnTo>
                <a:cubicBezTo>
                  <a:pt x="2756461" y="3223180"/>
                  <a:pt x="2724009" y="3306189"/>
                  <a:pt x="2772076" y="3234088"/>
                </a:cubicBezTo>
                <a:cubicBezTo>
                  <a:pt x="2777704" y="3225646"/>
                  <a:pt x="2777704" y="3214538"/>
                  <a:pt x="2781701" y="3205212"/>
                </a:cubicBezTo>
                <a:cubicBezTo>
                  <a:pt x="2832311" y="3087123"/>
                  <a:pt x="2771882" y="3234473"/>
                  <a:pt x="2820202" y="3137835"/>
                </a:cubicBezTo>
                <a:cubicBezTo>
                  <a:pt x="2824739" y="3128760"/>
                  <a:pt x="2824901" y="3117829"/>
                  <a:pt x="2829828" y="3108960"/>
                </a:cubicBezTo>
                <a:cubicBezTo>
                  <a:pt x="2841064" y="3088735"/>
                  <a:pt x="2868329" y="3051208"/>
                  <a:pt x="2868329" y="3051208"/>
                </a:cubicBezTo>
                <a:cubicBezTo>
                  <a:pt x="2874746" y="3031957"/>
                  <a:pt x="2876323" y="3010340"/>
                  <a:pt x="2887579" y="2993456"/>
                </a:cubicBezTo>
                <a:cubicBezTo>
                  <a:pt x="2900413" y="2974206"/>
                  <a:pt x="2918763" y="2957654"/>
                  <a:pt x="2926080" y="2935705"/>
                </a:cubicBezTo>
                <a:cubicBezTo>
                  <a:pt x="2929289" y="2926080"/>
                  <a:pt x="2932919" y="2916585"/>
                  <a:pt x="2935706" y="2906829"/>
                </a:cubicBezTo>
                <a:cubicBezTo>
                  <a:pt x="2939340" y="2894109"/>
                  <a:pt x="2939415" y="2880160"/>
                  <a:pt x="2945331" y="2868328"/>
                </a:cubicBezTo>
                <a:cubicBezTo>
                  <a:pt x="2955678" y="2847634"/>
                  <a:pt x="2983832" y="2810576"/>
                  <a:pt x="2983832" y="2810576"/>
                </a:cubicBezTo>
                <a:cubicBezTo>
                  <a:pt x="2987040" y="2800951"/>
                  <a:pt x="2990670" y="2791456"/>
                  <a:pt x="2993457" y="2781701"/>
                </a:cubicBezTo>
                <a:cubicBezTo>
                  <a:pt x="2997091" y="2768981"/>
                  <a:pt x="2997871" y="2755359"/>
                  <a:pt x="3003082" y="2743200"/>
                </a:cubicBezTo>
                <a:cubicBezTo>
                  <a:pt x="3007639" y="2732567"/>
                  <a:pt x="3016593" y="2724368"/>
                  <a:pt x="3022333" y="2714324"/>
                </a:cubicBezTo>
                <a:cubicBezTo>
                  <a:pt x="3029452" y="2701866"/>
                  <a:pt x="3035167" y="2688657"/>
                  <a:pt x="3041584" y="2675823"/>
                </a:cubicBezTo>
                <a:cubicBezTo>
                  <a:pt x="3069763" y="2563106"/>
                  <a:pt x="3024581" y="2727956"/>
                  <a:pt x="3080085" y="2589195"/>
                </a:cubicBezTo>
                <a:cubicBezTo>
                  <a:pt x="3086161" y="2574005"/>
                  <a:pt x="3085742" y="2556940"/>
                  <a:pt x="3089710" y="2541069"/>
                </a:cubicBezTo>
                <a:cubicBezTo>
                  <a:pt x="3092171" y="2531226"/>
                  <a:pt x="3095338" y="2521519"/>
                  <a:pt x="3099335" y="2512193"/>
                </a:cubicBezTo>
                <a:cubicBezTo>
                  <a:pt x="3104987" y="2499005"/>
                  <a:pt x="3112934" y="2486880"/>
                  <a:pt x="3118586" y="2473692"/>
                </a:cubicBezTo>
                <a:cubicBezTo>
                  <a:pt x="3122583" y="2464366"/>
                  <a:pt x="3123674" y="2453891"/>
                  <a:pt x="3128211" y="2444816"/>
                </a:cubicBezTo>
                <a:cubicBezTo>
                  <a:pt x="3133384" y="2434469"/>
                  <a:pt x="3142288" y="2426288"/>
                  <a:pt x="3147461" y="2415941"/>
                </a:cubicBezTo>
                <a:cubicBezTo>
                  <a:pt x="3155156" y="2400551"/>
                  <a:pt x="3162598" y="2362962"/>
                  <a:pt x="3166712" y="2348564"/>
                </a:cubicBezTo>
                <a:cubicBezTo>
                  <a:pt x="3169499" y="2338808"/>
                  <a:pt x="3171800" y="2328763"/>
                  <a:pt x="3176337" y="2319688"/>
                </a:cubicBezTo>
                <a:cubicBezTo>
                  <a:pt x="3181510" y="2309341"/>
                  <a:pt x="3189171" y="2300437"/>
                  <a:pt x="3195588" y="2290812"/>
                </a:cubicBezTo>
                <a:lnTo>
                  <a:pt x="3243714" y="2146433"/>
                </a:lnTo>
                <a:cubicBezTo>
                  <a:pt x="3243716" y="2146428"/>
                  <a:pt x="3262961" y="2088687"/>
                  <a:pt x="3262965" y="2088682"/>
                </a:cubicBezTo>
                <a:cubicBezTo>
                  <a:pt x="3269382" y="2079057"/>
                  <a:pt x="3277517" y="2070377"/>
                  <a:pt x="3282215" y="2059806"/>
                </a:cubicBezTo>
                <a:cubicBezTo>
                  <a:pt x="3290456" y="2041263"/>
                  <a:pt x="3295049" y="2021305"/>
                  <a:pt x="3301466" y="2002054"/>
                </a:cubicBezTo>
                <a:cubicBezTo>
                  <a:pt x="3309294" y="1978570"/>
                  <a:pt x="3311683" y="1962961"/>
                  <a:pt x="3330341" y="1944303"/>
                </a:cubicBezTo>
                <a:cubicBezTo>
                  <a:pt x="3338521" y="1936123"/>
                  <a:pt x="3349592" y="1931469"/>
                  <a:pt x="3359217" y="1925052"/>
                </a:cubicBezTo>
                <a:cubicBezTo>
                  <a:pt x="3365634" y="1905802"/>
                  <a:pt x="3367212" y="1884185"/>
                  <a:pt x="3378468" y="1867301"/>
                </a:cubicBezTo>
                <a:cubicBezTo>
                  <a:pt x="3384885" y="1857676"/>
                  <a:pt x="3393020" y="1848996"/>
                  <a:pt x="3397718" y="1838425"/>
                </a:cubicBezTo>
                <a:cubicBezTo>
                  <a:pt x="3405959" y="1819882"/>
                  <a:pt x="3405713" y="1797557"/>
                  <a:pt x="3416969" y="1780673"/>
                </a:cubicBezTo>
                <a:cubicBezTo>
                  <a:pt x="3463873" y="1710315"/>
                  <a:pt x="3406617" y="1798788"/>
                  <a:pt x="3455470" y="1713296"/>
                </a:cubicBezTo>
                <a:cubicBezTo>
                  <a:pt x="3461209" y="1703252"/>
                  <a:pt x="3469547" y="1694768"/>
                  <a:pt x="3474720" y="1684421"/>
                </a:cubicBezTo>
                <a:cubicBezTo>
                  <a:pt x="3479258" y="1675346"/>
                  <a:pt x="3480349" y="1664871"/>
                  <a:pt x="3484346" y="1655545"/>
                </a:cubicBezTo>
                <a:cubicBezTo>
                  <a:pt x="3489998" y="1642357"/>
                  <a:pt x="3498267" y="1630366"/>
                  <a:pt x="3503596" y="1617044"/>
                </a:cubicBezTo>
                <a:cubicBezTo>
                  <a:pt x="3511132" y="1598203"/>
                  <a:pt x="3513772" y="1577442"/>
                  <a:pt x="3522847" y="1559292"/>
                </a:cubicBezTo>
                <a:cubicBezTo>
                  <a:pt x="3529264" y="1546458"/>
                  <a:pt x="3536445" y="1533979"/>
                  <a:pt x="3542097" y="1520791"/>
                </a:cubicBezTo>
                <a:cubicBezTo>
                  <a:pt x="3546094" y="1511465"/>
                  <a:pt x="3546795" y="1500784"/>
                  <a:pt x="3551722" y="1491915"/>
                </a:cubicBezTo>
                <a:cubicBezTo>
                  <a:pt x="3562958" y="1471690"/>
                  <a:pt x="3590224" y="1434164"/>
                  <a:pt x="3590224" y="1434164"/>
                </a:cubicBezTo>
                <a:cubicBezTo>
                  <a:pt x="3607445" y="1365278"/>
                  <a:pt x="3590067" y="1422959"/>
                  <a:pt x="3628725" y="1337911"/>
                </a:cubicBezTo>
                <a:cubicBezTo>
                  <a:pt x="3635875" y="1322182"/>
                  <a:pt x="3640958" y="1305574"/>
                  <a:pt x="3647975" y="1289785"/>
                </a:cubicBezTo>
                <a:cubicBezTo>
                  <a:pt x="3653803" y="1276673"/>
                  <a:pt x="3661574" y="1264472"/>
                  <a:pt x="3667226" y="1251284"/>
                </a:cubicBezTo>
                <a:cubicBezTo>
                  <a:pt x="3671223" y="1241958"/>
                  <a:pt x="3670513" y="1230331"/>
                  <a:pt x="3676851" y="1222408"/>
                </a:cubicBezTo>
                <a:cubicBezTo>
                  <a:pt x="3684078" y="1213375"/>
                  <a:pt x="3696102" y="1209574"/>
                  <a:pt x="3705727" y="1203157"/>
                </a:cubicBezTo>
                <a:cubicBezTo>
                  <a:pt x="3759109" y="1096389"/>
                  <a:pt x="3672129" y="1264615"/>
                  <a:pt x="3782729" y="1087654"/>
                </a:cubicBezTo>
                <a:cubicBezTo>
                  <a:pt x="3798771" y="1061987"/>
                  <a:pt x="3819613" y="1038755"/>
                  <a:pt x="3830855" y="1010652"/>
                </a:cubicBezTo>
                <a:cubicBezTo>
                  <a:pt x="3837272" y="994610"/>
                  <a:pt x="3841715" y="977630"/>
                  <a:pt x="3850106" y="962526"/>
                </a:cubicBezTo>
                <a:cubicBezTo>
                  <a:pt x="3874138" y="919267"/>
                  <a:pt x="3878677" y="930165"/>
                  <a:pt x="3907857" y="895149"/>
                </a:cubicBezTo>
                <a:cubicBezTo>
                  <a:pt x="3981153" y="807194"/>
                  <a:pt x="3849932" y="943449"/>
                  <a:pt x="3965609" y="827772"/>
                </a:cubicBezTo>
                <a:cubicBezTo>
                  <a:pt x="3968817" y="818147"/>
                  <a:pt x="3969606" y="807338"/>
                  <a:pt x="3975234" y="798896"/>
                </a:cubicBezTo>
                <a:cubicBezTo>
                  <a:pt x="3982785" y="787570"/>
                  <a:pt x="3995251" y="780356"/>
                  <a:pt x="4004110" y="770021"/>
                </a:cubicBezTo>
                <a:cubicBezTo>
                  <a:pt x="4014550" y="757841"/>
                  <a:pt x="4024484" y="745124"/>
                  <a:pt x="4032986" y="731520"/>
                </a:cubicBezTo>
                <a:cubicBezTo>
                  <a:pt x="4053997" y="697902"/>
                  <a:pt x="4047028" y="692678"/>
                  <a:pt x="4071487" y="664143"/>
                </a:cubicBezTo>
                <a:cubicBezTo>
                  <a:pt x="4083299" y="650363"/>
                  <a:pt x="4097154" y="638476"/>
                  <a:pt x="4109988" y="625642"/>
                </a:cubicBezTo>
                <a:cubicBezTo>
                  <a:pt x="4113196" y="616017"/>
                  <a:pt x="4115415" y="606003"/>
                  <a:pt x="4119613" y="596766"/>
                </a:cubicBezTo>
                <a:cubicBezTo>
                  <a:pt x="4150809" y="528135"/>
                  <a:pt x="4147226" y="536096"/>
                  <a:pt x="4177365" y="490888"/>
                </a:cubicBezTo>
                <a:lnTo>
                  <a:pt x="4206240" y="404261"/>
                </a:lnTo>
                <a:lnTo>
                  <a:pt x="4215866" y="375385"/>
                </a:lnTo>
                <a:cubicBezTo>
                  <a:pt x="4213115" y="342374"/>
                  <a:pt x="4213961" y="242586"/>
                  <a:pt x="4186990" y="202130"/>
                </a:cubicBezTo>
                <a:lnTo>
                  <a:pt x="4167739" y="173254"/>
                </a:lnTo>
                <a:cubicBezTo>
                  <a:pt x="4155636" y="136944"/>
                  <a:pt x="4152709" y="119723"/>
                  <a:pt x="4119613" y="86627"/>
                </a:cubicBezTo>
                <a:cubicBezTo>
                  <a:pt x="4109988" y="77002"/>
                  <a:pt x="4102063" y="65302"/>
                  <a:pt x="4090737" y="57751"/>
                </a:cubicBezTo>
                <a:cubicBezTo>
                  <a:pt x="4082295" y="52123"/>
                  <a:pt x="4071486" y="51334"/>
                  <a:pt x="4061861" y="48126"/>
                </a:cubicBezTo>
                <a:cubicBezTo>
                  <a:pt x="4052236" y="41709"/>
                  <a:pt x="4043557" y="33573"/>
                  <a:pt x="4032986" y="28875"/>
                </a:cubicBezTo>
                <a:cubicBezTo>
                  <a:pt x="4002860" y="15485"/>
                  <a:pt x="3968729" y="7999"/>
                  <a:pt x="3936733" y="0"/>
                </a:cubicBezTo>
                <a:cubicBezTo>
                  <a:pt x="3833342" y="10339"/>
                  <a:pt x="3856522" y="16042"/>
                  <a:pt x="3840480" y="19250"/>
                </a:cubicBezTo>
                <a:close/>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
        <p:nvSpPr>
          <p:cNvPr id="7" name="Oval 6"/>
          <p:cNvSpPr/>
          <p:nvPr/>
        </p:nvSpPr>
        <p:spPr bwMode="auto">
          <a:xfrm>
            <a:off x="3347864" y="2636912"/>
            <a:ext cx="3240360" cy="244827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
        <p:nvSpPr>
          <p:cNvPr id="8" name="Oval 7"/>
          <p:cNvSpPr/>
          <p:nvPr/>
        </p:nvSpPr>
        <p:spPr bwMode="auto">
          <a:xfrm>
            <a:off x="4716016" y="548680"/>
            <a:ext cx="1656184" cy="79208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
        <p:nvSpPr>
          <p:cNvPr id="14" name="Freeform 13"/>
          <p:cNvSpPr/>
          <p:nvPr/>
        </p:nvSpPr>
        <p:spPr bwMode="auto">
          <a:xfrm>
            <a:off x="3203848" y="2492897"/>
            <a:ext cx="3762866" cy="3744416"/>
          </a:xfrm>
          <a:custGeom>
            <a:avLst/>
            <a:gdLst>
              <a:gd name="connsiteX0" fmla="*/ 3359217 w 3782728"/>
              <a:gd name="connsiteY0" fmla="*/ 0 h 4408370"/>
              <a:gd name="connsiteX1" fmla="*/ 3051208 w 3782728"/>
              <a:gd name="connsiteY1" fmla="*/ 173254 h 4408370"/>
              <a:gd name="connsiteX2" fmla="*/ 2637322 w 3782728"/>
              <a:gd name="connsiteY2" fmla="*/ 1280160 h 4408370"/>
              <a:gd name="connsiteX3" fmla="*/ 2261937 w 3782728"/>
              <a:gd name="connsiteY3" fmla="*/ 2002054 h 4408370"/>
              <a:gd name="connsiteX4" fmla="*/ 1001027 w 3782728"/>
              <a:gd name="connsiteY4" fmla="*/ 2598821 h 4408370"/>
              <a:gd name="connsiteX5" fmla="*/ 154004 w 3782728"/>
              <a:gd name="connsiteY5" fmla="*/ 3205212 h 4408370"/>
              <a:gd name="connsiteX6" fmla="*/ 0 w 3782728"/>
              <a:gd name="connsiteY6" fmla="*/ 3753852 h 4408370"/>
              <a:gd name="connsiteX7" fmla="*/ 375385 w 3782728"/>
              <a:gd name="connsiteY7" fmla="*/ 4273617 h 4408370"/>
              <a:gd name="connsiteX8" fmla="*/ 779646 w 3782728"/>
              <a:gd name="connsiteY8" fmla="*/ 4408370 h 4408370"/>
              <a:gd name="connsiteX9" fmla="*/ 1992429 w 3782728"/>
              <a:gd name="connsiteY9" fmla="*/ 3869356 h 4408370"/>
              <a:gd name="connsiteX10" fmla="*/ 2723949 w 3782728"/>
              <a:gd name="connsiteY10" fmla="*/ 3551722 h 4408370"/>
              <a:gd name="connsiteX11" fmla="*/ 3320716 w 3782728"/>
              <a:gd name="connsiteY11" fmla="*/ 3580598 h 4408370"/>
              <a:gd name="connsiteX12" fmla="*/ 3426594 w 3782728"/>
              <a:gd name="connsiteY12" fmla="*/ 3542097 h 4408370"/>
              <a:gd name="connsiteX13" fmla="*/ 3724977 w 3782728"/>
              <a:gd name="connsiteY13" fmla="*/ 3089709 h 4408370"/>
              <a:gd name="connsiteX14" fmla="*/ 3734602 w 3782728"/>
              <a:gd name="connsiteY14" fmla="*/ 2887579 h 4408370"/>
              <a:gd name="connsiteX15" fmla="*/ 3474720 w 3782728"/>
              <a:gd name="connsiteY15" fmla="*/ 2319688 h 4408370"/>
              <a:gd name="connsiteX16" fmla="*/ 3465095 w 3782728"/>
              <a:gd name="connsiteY16" fmla="*/ 2175309 h 4408370"/>
              <a:gd name="connsiteX17" fmla="*/ 3455469 w 3782728"/>
              <a:gd name="connsiteY17" fmla="*/ 2088682 h 4408370"/>
              <a:gd name="connsiteX18" fmla="*/ 3445844 w 3782728"/>
              <a:gd name="connsiteY18" fmla="*/ 1453414 h 4408370"/>
              <a:gd name="connsiteX19" fmla="*/ 3474720 w 3782728"/>
              <a:gd name="connsiteY19" fmla="*/ 1347537 h 4408370"/>
              <a:gd name="connsiteX20" fmla="*/ 3551722 w 3782728"/>
              <a:gd name="connsiteY20" fmla="*/ 991402 h 4408370"/>
              <a:gd name="connsiteX21" fmla="*/ 3580598 w 3782728"/>
              <a:gd name="connsiteY21" fmla="*/ 914400 h 4408370"/>
              <a:gd name="connsiteX22" fmla="*/ 3609474 w 3782728"/>
              <a:gd name="connsiteY22" fmla="*/ 847023 h 4408370"/>
              <a:gd name="connsiteX23" fmla="*/ 3619099 w 3782728"/>
              <a:gd name="connsiteY23" fmla="*/ 808522 h 4408370"/>
              <a:gd name="connsiteX24" fmla="*/ 3705726 w 3782728"/>
              <a:gd name="connsiteY24" fmla="*/ 510139 h 4408370"/>
              <a:gd name="connsiteX25" fmla="*/ 3782728 w 3782728"/>
              <a:gd name="connsiteY25" fmla="*/ 163629 h 4408370"/>
              <a:gd name="connsiteX26" fmla="*/ 3590223 w 3782728"/>
              <a:gd name="connsiteY26" fmla="*/ 9625 h 4408370"/>
              <a:gd name="connsiteX27" fmla="*/ 3359217 w 3782728"/>
              <a:gd name="connsiteY27" fmla="*/ 0 h 4408370"/>
              <a:gd name="connsiteX0" fmla="*/ 3359217 w 3782728"/>
              <a:gd name="connsiteY0" fmla="*/ 0 h 4408370"/>
              <a:gd name="connsiteX1" fmla="*/ 3051208 w 3782728"/>
              <a:gd name="connsiteY1" fmla="*/ 173254 h 4408370"/>
              <a:gd name="connsiteX2" fmla="*/ 2637322 w 3782728"/>
              <a:gd name="connsiteY2" fmla="*/ 1280160 h 4408370"/>
              <a:gd name="connsiteX3" fmla="*/ 2261937 w 3782728"/>
              <a:gd name="connsiteY3" fmla="*/ 2002054 h 4408370"/>
              <a:gd name="connsiteX4" fmla="*/ 1001027 w 3782728"/>
              <a:gd name="connsiteY4" fmla="*/ 2598821 h 4408370"/>
              <a:gd name="connsiteX5" fmla="*/ 288032 w 3782728"/>
              <a:gd name="connsiteY5" fmla="*/ 3240360 h 4408370"/>
              <a:gd name="connsiteX6" fmla="*/ 0 w 3782728"/>
              <a:gd name="connsiteY6" fmla="*/ 3753852 h 4408370"/>
              <a:gd name="connsiteX7" fmla="*/ 375385 w 3782728"/>
              <a:gd name="connsiteY7" fmla="*/ 4273617 h 4408370"/>
              <a:gd name="connsiteX8" fmla="*/ 779646 w 3782728"/>
              <a:gd name="connsiteY8" fmla="*/ 4408370 h 4408370"/>
              <a:gd name="connsiteX9" fmla="*/ 1992429 w 3782728"/>
              <a:gd name="connsiteY9" fmla="*/ 3869356 h 4408370"/>
              <a:gd name="connsiteX10" fmla="*/ 2723949 w 3782728"/>
              <a:gd name="connsiteY10" fmla="*/ 3551722 h 4408370"/>
              <a:gd name="connsiteX11" fmla="*/ 3320716 w 3782728"/>
              <a:gd name="connsiteY11" fmla="*/ 3580598 h 4408370"/>
              <a:gd name="connsiteX12" fmla="*/ 3426594 w 3782728"/>
              <a:gd name="connsiteY12" fmla="*/ 3542097 h 4408370"/>
              <a:gd name="connsiteX13" fmla="*/ 3724977 w 3782728"/>
              <a:gd name="connsiteY13" fmla="*/ 3089709 h 4408370"/>
              <a:gd name="connsiteX14" fmla="*/ 3734602 w 3782728"/>
              <a:gd name="connsiteY14" fmla="*/ 2887579 h 4408370"/>
              <a:gd name="connsiteX15" fmla="*/ 3474720 w 3782728"/>
              <a:gd name="connsiteY15" fmla="*/ 2319688 h 4408370"/>
              <a:gd name="connsiteX16" fmla="*/ 3465095 w 3782728"/>
              <a:gd name="connsiteY16" fmla="*/ 2175309 h 4408370"/>
              <a:gd name="connsiteX17" fmla="*/ 3455469 w 3782728"/>
              <a:gd name="connsiteY17" fmla="*/ 2088682 h 4408370"/>
              <a:gd name="connsiteX18" fmla="*/ 3445844 w 3782728"/>
              <a:gd name="connsiteY18" fmla="*/ 1453414 h 4408370"/>
              <a:gd name="connsiteX19" fmla="*/ 3474720 w 3782728"/>
              <a:gd name="connsiteY19" fmla="*/ 1347537 h 4408370"/>
              <a:gd name="connsiteX20" fmla="*/ 3551722 w 3782728"/>
              <a:gd name="connsiteY20" fmla="*/ 991402 h 4408370"/>
              <a:gd name="connsiteX21" fmla="*/ 3580598 w 3782728"/>
              <a:gd name="connsiteY21" fmla="*/ 914400 h 4408370"/>
              <a:gd name="connsiteX22" fmla="*/ 3609474 w 3782728"/>
              <a:gd name="connsiteY22" fmla="*/ 847023 h 4408370"/>
              <a:gd name="connsiteX23" fmla="*/ 3619099 w 3782728"/>
              <a:gd name="connsiteY23" fmla="*/ 808522 h 4408370"/>
              <a:gd name="connsiteX24" fmla="*/ 3705726 w 3782728"/>
              <a:gd name="connsiteY24" fmla="*/ 510139 h 4408370"/>
              <a:gd name="connsiteX25" fmla="*/ 3782728 w 3782728"/>
              <a:gd name="connsiteY25" fmla="*/ 163629 h 4408370"/>
              <a:gd name="connsiteX26" fmla="*/ 3590223 w 3782728"/>
              <a:gd name="connsiteY26" fmla="*/ 9625 h 4408370"/>
              <a:gd name="connsiteX27" fmla="*/ 3359217 w 3782728"/>
              <a:gd name="connsiteY27" fmla="*/ 0 h 4408370"/>
              <a:gd name="connsiteX0" fmla="*/ 3071185 w 3494696"/>
              <a:gd name="connsiteY0" fmla="*/ 0 h 4408370"/>
              <a:gd name="connsiteX1" fmla="*/ 2763176 w 3494696"/>
              <a:gd name="connsiteY1" fmla="*/ 173254 h 4408370"/>
              <a:gd name="connsiteX2" fmla="*/ 2349290 w 3494696"/>
              <a:gd name="connsiteY2" fmla="*/ 1280160 h 4408370"/>
              <a:gd name="connsiteX3" fmla="*/ 1973905 w 3494696"/>
              <a:gd name="connsiteY3" fmla="*/ 2002054 h 4408370"/>
              <a:gd name="connsiteX4" fmla="*/ 712995 w 3494696"/>
              <a:gd name="connsiteY4" fmla="*/ 2598821 h 4408370"/>
              <a:gd name="connsiteX5" fmla="*/ 0 w 3494696"/>
              <a:gd name="connsiteY5" fmla="*/ 3240360 h 4408370"/>
              <a:gd name="connsiteX6" fmla="*/ 72008 w 3494696"/>
              <a:gd name="connsiteY6" fmla="*/ 3744416 h 4408370"/>
              <a:gd name="connsiteX7" fmla="*/ 87353 w 3494696"/>
              <a:gd name="connsiteY7" fmla="*/ 4273617 h 4408370"/>
              <a:gd name="connsiteX8" fmla="*/ 491614 w 3494696"/>
              <a:gd name="connsiteY8" fmla="*/ 4408370 h 4408370"/>
              <a:gd name="connsiteX9" fmla="*/ 1704397 w 3494696"/>
              <a:gd name="connsiteY9" fmla="*/ 3869356 h 4408370"/>
              <a:gd name="connsiteX10" fmla="*/ 2435917 w 3494696"/>
              <a:gd name="connsiteY10" fmla="*/ 3551722 h 4408370"/>
              <a:gd name="connsiteX11" fmla="*/ 3032684 w 3494696"/>
              <a:gd name="connsiteY11" fmla="*/ 3580598 h 4408370"/>
              <a:gd name="connsiteX12" fmla="*/ 3138562 w 3494696"/>
              <a:gd name="connsiteY12" fmla="*/ 3542097 h 4408370"/>
              <a:gd name="connsiteX13" fmla="*/ 3436945 w 3494696"/>
              <a:gd name="connsiteY13" fmla="*/ 3089709 h 4408370"/>
              <a:gd name="connsiteX14" fmla="*/ 3446570 w 3494696"/>
              <a:gd name="connsiteY14" fmla="*/ 2887579 h 4408370"/>
              <a:gd name="connsiteX15" fmla="*/ 3186688 w 3494696"/>
              <a:gd name="connsiteY15" fmla="*/ 2319688 h 4408370"/>
              <a:gd name="connsiteX16" fmla="*/ 3177063 w 3494696"/>
              <a:gd name="connsiteY16" fmla="*/ 2175309 h 4408370"/>
              <a:gd name="connsiteX17" fmla="*/ 3167437 w 3494696"/>
              <a:gd name="connsiteY17" fmla="*/ 2088682 h 4408370"/>
              <a:gd name="connsiteX18" fmla="*/ 3157812 w 3494696"/>
              <a:gd name="connsiteY18" fmla="*/ 1453414 h 4408370"/>
              <a:gd name="connsiteX19" fmla="*/ 3186688 w 3494696"/>
              <a:gd name="connsiteY19" fmla="*/ 1347537 h 4408370"/>
              <a:gd name="connsiteX20" fmla="*/ 3263690 w 3494696"/>
              <a:gd name="connsiteY20" fmla="*/ 991402 h 4408370"/>
              <a:gd name="connsiteX21" fmla="*/ 3292566 w 3494696"/>
              <a:gd name="connsiteY21" fmla="*/ 914400 h 4408370"/>
              <a:gd name="connsiteX22" fmla="*/ 3321442 w 3494696"/>
              <a:gd name="connsiteY22" fmla="*/ 847023 h 4408370"/>
              <a:gd name="connsiteX23" fmla="*/ 3331067 w 3494696"/>
              <a:gd name="connsiteY23" fmla="*/ 808522 h 4408370"/>
              <a:gd name="connsiteX24" fmla="*/ 3417694 w 3494696"/>
              <a:gd name="connsiteY24" fmla="*/ 510139 h 4408370"/>
              <a:gd name="connsiteX25" fmla="*/ 3494696 w 3494696"/>
              <a:gd name="connsiteY25" fmla="*/ 163629 h 4408370"/>
              <a:gd name="connsiteX26" fmla="*/ 3302191 w 3494696"/>
              <a:gd name="connsiteY26" fmla="*/ 9625 h 4408370"/>
              <a:gd name="connsiteX27" fmla="*/ 3071185 w 3494696"/>
              <a:gd name="connsiteY27" fmla="*/ 0 h 4408370"/>
              <a:gd name="connsiteX0" fmla="*/ 3071185 w 3494696"/>
              <a:gd name="connsiteY0" fmla="*/ 0 h 4408370"/>
              <a:gd name="connsiteX1" fmla="*/ 2763176 w 3494696"/>
              <a:gd name="connsiteY1" fmla="*/ 173254 h 4408370"/>
              <a:gd name="connsiteX2" fmla="*/ 2349290 w 3494696"/>
              <a:gd name="connsiteY2" fmla="*/ 1280160 h 4408370"/>
              <a:gd name="connsiteX3" fmla="*/ 1973905 w 3494696"/>
              <a:gd name="connsiteY3" fmla="*/ 2002054 h 4408370"/>
              <a:gd name="connsiteX4" fmla="*/ 712995 w 3494696"/>
              <a:gd name="connsiteY4" fmla="*/ 2598821 h 4408370"/>
              <a:gd name="connsiteX5" fmla="*/ 0 w 3494696"/>
              <a:gd name="connsiteY5" fmla="*/ 3240360 h 4408370"/>
              <a:gd name="connsiteX6" fmla="*/ 72008 w 3494696"/>
              <a:gd name="connsiteY6" fmla="*/ 3744416 h 4408370"/>
              <a:gd name="connsiteX7" fmla="*/ 360040 w 3494696"/>
              <a:gd name="connsiteY7" fmla="*/ 4248472 h 4408370"/>
              <a:gd name="connsiteX8" fmla="*/ 491614 w 3494696"/>
              <a:gd name="connsiteY8" fmla="*/ 4408370 h 4408370"/>
              <a:gd name="connsiteX9" fmla="*/ 1704397 w 3494696"/>
              <a:gd name="connsiteY9" fmla="*/ 3869356 h 4408370"/>
              <a:gd name="connsiteX10" fmla="*/ 2435917 w 3494696"/>
              <a:gd name="connsiteY10" fmla="*/ 3551722 h 4408370"/>
              <a:gd name="connsiteX11" fmla="*/ 3032684 w 3494696"/>
              <a:gd name="connsiteY11" fmla="*/ 3580598 h 4408370"/>
              <a:gd name="connsiteX12" fmla="*/ 3138562 w 3494696"/>
              <a:gd name="connsiteY12" fmla="*/ 3542097 h 4408370"/>
              <a:gd name="connsiteX13" fmla="*/ 3436945 w 3494696"/>
              <a:gd name="connsiteY13" fmla="*/ 3089709 h 4408370"/>
              <a:gd name="connsiteX14" fmla="*/ 3446570 w 3494696"/>
              <a:gd name="connsiteY14" fmla="*/ 2887579 h 4408370"/>
              <a:gd name="connsiteX15" fmla="*/ 3186688 w 3494696"/>
              <a:gd name="connsiteY15" fmla="*/ 2319688 h 4408370"/>
              <a:gd name="connsiteX16" fmla="*/ 3177063 w 3494696"/>
              <a:gd name="connsiteY16" fmla="*/ 2175309 h 4408370"/>
              <a:gd name="connsiteX17" fmla="*/ 3167437 w 3494696"/>
              <a:gd name="connsiteY17" fmla="*/ 2088682 h 4408370"/>
              <a:gd name="connsiteX18" fmla="*/ 3157812 w 3494696"/>
              <a:gd name="connsiteY18" fmla="*/ 1453414 h 4408370"/>
              <a:gd name="connsiteX19" fmla="*/ 3186688 w 3494696"/>
              <a:gd name="connsiteY19" fmla="*/ 1347537 h 4408370"/>
              <a:gd name="connsiteX20" fmla="*/ 3263690 w 3494696"/>
              <a:gd name="connsiteY20" fmla="*/ 991402 h 4408370"/>
              <a:gd name="connsiteX21" fmla="*/ 3292566 w 3494696"/>
              <a:gd name="connsiteY21" fmla="*/ 914400 h 4408370"/>
              <a:gd name="connsiteX22" fmla="*/ 3321442 w 3494696"/>
              <a:gd name="connsiteY22" fmla="*/ 847023 h 4408370"/>
              <a:gd name="connsiteX23" fmla="*/ 3331067 w 3494696"/>
              <a:gd name="connsiteY23" fmla="*/ 808522 h 4408370"/>
              <a:gd name="connsiteX24" fmla="*/ 3417694 w 3494696"/>
              <a:gd name="connsiteY24" fmla="*/ 510139 h 4408370"/>
              <a:gd name="connsiteX25" fmla="*/ 3494696 w 3494696"/>
              <a:gd name="connsiteY25" fmla="*/ 163629 h 4408370"/>
              <a:gd name="connsiteX26" fmla="*/ 3302191 w 3494696"/>
              <a:gd name="connsiteY26" fmla="*/ 9625 h 4408370"/>
              <a:gd name="connsiteX27" fmla="*/ 3071185 w 3494696"/>
              <a:gd name="connsiteY27" fmla="*/ 0 h 440837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704397 w 3494696"/>
              <a:gd name="connsiteY9" fmla="*/ 3869356 h 4320480"/>
              <a:gd name="connsiteX10" fmla="*/ 2435917 w 3494696"/>
              <a:gd name="connsiteY10" fmla="*/ 3551722 h 4320480"/>
              <a:gd name="connsiteX11" fmla="*/ 3032684 w 3494696"/>
              <a:gd name="connsiteY11" fmla="*/ 3580598 h 4320480"/>
              <a:gd name="connsiteX12" fmla="*/ 3138562 w 3494696"/>
              <a:gd name="connsiteY12" fmla="*/ 3542097 h 4320480"/>
              <a:gd name="connsiteX13" fmla="*/ 3436945 w 3494696"/>
              <a:gd name="connsiteY13" fmla="*/ 3089709 h 4320480"/>
              <a:gd name="connsiteX14" fmla="*/ 3446570 w 3494696"/>
              <a:gd name="connsiteY14" fmla="*/ 2887579 h 4320480"/>
              <a:gd name="connsiteX15" fmla="*/ 3186688 w 3494696"/>
              <a:gd name="connsiteY15" fmla="*/ 2319688 h 4320480"/>
              <a:gd name="connsiteX16" fmla="*/ 3177063 w 3494696"/>
              <a:gd name="connsiteY16" fmla="*/ 2175309 h 4320480"/>
              <a:gd name="connsiteX17" fmla="*/ 3167437 w 3494696"/>
              <a:gd name="connsiteY17" fmla="*/ 2088682 h 4320480"/>
              <a:gd name="connsiteX18" fmla="*/ 3157812 w 3494696"/>
              <a:gd name="connsiteY18" fmla="*/ 1453414 h 4320480"/>
              <a:gd name="connsiteX19" fmla="*/ 3186688 w 3494696"/>
              <a:gd name="connsiteY19" fmla="*/ 1347537 h 4320480"/>
              <a:gd name="connsiteX20" fmla="*/ 3263690 w 3494696"/>
              <a:gd name="connsiteY20" fmla="*/ 991402 h 4320480"/>
              <a:gd name="connsiteX21" fmla="*/ 3292566 w 3494696"/>
              <a:gd name="connsiteY21" fmla="*/ 914400 h 4320480"/>
              <a:gd name="connsiteX22" fmla="*/ 3321442 w 3494696"/>
              <a:gd name="connsiteY22" fmla="*/ 847023 h 4320480"/>
              <a:gd name="connsiteX23" fmla="*/ 3331067 w 3494696"/>
              <a:gd name="connsiteY23" fmla="*/ 808522 h 4320480"/>
              <a:gd name="connsiteX24" fmla="*/ 3417694 w 3494696"/>
              <a:gd name="connsiteY24" fmla="*/ 510139 h 4320480"/>
              <a:gd name="connsiteX25" fmla="*/ 3494696 w 3494696"/>
              <a:gd name="connsiteY25" fmla="*/ 163629 h 4320480"/>
              <a:gd name="connsiteX26" fmla="*/ 3302191 w 3494696"/>
              <a:gd name="connsiteY26" fmla="*/ 9625 h 4320480"/>
              <a:gd name="connsiteX27" fmla="*/ 3071185 w 3494696"/>
              <a:gd name="connsiteY27"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704397 w 3494696"/>
              <a:gd name="connsiteY10" fmla="*/ 3869356 h 4320480"/>
              <a:gd name="connsiteX11" fmla="*/ 2435917 w 3494696"/>
              <a:gd name="connsiteY11" fmla="*/ 3551722 h 4320480"/>
              <a:gd name="connsiteX12" fmla="*/ 3032684 w 3494696"/>
              <a:gd name="connsiteY12" fmla="*/ 3580598 h 4320480"/>
              <a:gd name="connsiteX13" fmla="*/ 3138562 w 3494696"/>
              <a:gd name="connsiteY13" fmla="*/ 3542097 h 4320480"/>
              <a:gd name="connsiteX14" fmla="*/ 3436945 w 3494696"/>
              <a:gd name="connsiteY14" fmla="*/ 3089709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35917 w 3494696"/>
              <a:gd name="connsiteY11" fmla="*/ 3551722 h 4320480"/>
              <a:gd name="connsiteX12" fmla="*/ 3032684 w 3494696"/>
              <a:gd name="connsiteY12" fmla="*/ 3580598 h 4320480"/>
              <a:gd name="connsiteX13" fmla="*/ 3138562 w 3494696"/>
              <a:gd name="connsiteY13" fmla="*/ 3542097 h 4320480"/>
              <a:gd name="connsiteX14" fmla="*/ 3436945 w 3494696"/>
              <a:gd name="connsiteY14" fmla="*/ 3089709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3032684 w 3494696"/>
              <a:gd name="connsiteY12" fmla="*/ 3580598 h 4320480"/>
              <a:gd name="connsiteX13" fmla="*/ 3138562 w 3494696"/>
              <a:gd name="connsiteY13" fmla="*/ 3542097 h 4320480"/>
              <a:gd name="connsiteX14" fmla="*/ 3436945 w 3494696"/>
              <a:gd name="connsiteY14" fmla="*/ 3089709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3032684 w 3494696"/>
              <a:gd name="connsiteY12" fmla="*/ 3580598 h 4320480"/>
              <a:gd name="connsiteX13" fmla="*/ 3138562 w 3494696"/>
              <a:gd name="connsiteY13" fmla="*/ 3542097 h 4320480"/>
              <a:gd name="connsiteX14" fmla="*/ 3168352 w 3494696"/>
              <a:gd name="connsiteY14" fmla="*/ 3024336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2880320 w 3494696"/>
              <a:gd name="connsiteY12" fmla="*/ 3528392 h 4320480"/>
              <a:gd name="connsiteX13" fmla="*/ 3138562 w 3494696"/>
              <a:gd name="connsiteY13" fmla="*/ 3542097 h 4320480"/>
              <a:gd name="connsiteX14" fmla="*/ 3168352 w 3494696"/>
              <a:gd name="connsiteY14" fmla="*/ 3024336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2880320 w 3494696"/>
              <a:gd name="connsiteY12" fmla="*/ 3600400 h 4320480"/>
              <a:gd name="connsiteX13" fmla="*/ 3138562 w 3494696"/>
              <a:gd name="connsiteY13" fmla="*/ 3542097 h 4320480"/>
              <a:gd name="connsiteX14" fmla="*/ 3168352 w 3494696"/>
              <a:gd name="connsiteY14" fmla="*/ 3024336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2880320 w 3494696"/>
              <a:gd name="connsiteY12" fmla="*/ 3600400 h 4320480"/>
              <a:gd name="connsiteX13" fmla="*/ 3168352 w 3494696"/>
              <a:gd name="connsiteY13" fmla="*/ 3456384 h 4320480"/>
              <a:gd name="connsiteX14" fmla="*/ 3168352 w 3494696"/>
              <a:gd name="connsiteY14" fmla="*/ 3024336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2880320 w 3494696"/>
              <a:gd name="connsiteY12" fmla="*/ 3600400 h 4320480"/>
              <a:gd name="connsiteX13" fmla="*/ 3168352 w 3494696"/>
              <a:gd name="connsiteY13" fmla="*/ 3456384 h 4320480"/>
              <a:gd name="connsiteX14" fmla="*/ 3168352 w 3494696"/>
              <a:gd name="connsiteY14" fmla="*/ 3024336 h 4320480"/>
              <a:gd name="connsiteX15" fmla="*/ 3168352 w 3494696"/>
              <a:gd name="connsiteY15" fmla="*/ 2592288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560648"/>
              <a:gd name="connsiteY0" fmla="*/ 0 h 4320480"/>
              <a:gd name="connsiteX1" fmla="*/ 2763176 w 3560648"/>
              <a:gd name="connsiteY1" fmla="*/ 173254 h 4320480"/>
              <a:gd name="connsiteX2" fmla="*/ 2349290 w 3560648"/>
              <a:gd name="connsiteY2" fmla="*/ 1280160 h 4320480"/>
              <a:gd name="connsiteX3" fmla="*/ 1973905 w 3560648"/>
              <a:gd name="connsiteY3" fmla="*/ 2002054 h 4320480"/>
              <a:gd name="connsiteX4" fmla="*/ 712995 w 3560648"/>
              <a:gd name="connsiteY4" fmla="*/ 2598821 h 4320480"/>
              <a:gd name="connsiteX5" fmla="*/ 0 w 3560648"/>
              <a:gd name="connsiteY5" fmla="*/ 3240360 h 4320480"/>
              <a:gd name="connsiteX6" fmla="*/ 72008 w 3560648"/>
              <a:gd name="connsiteY6" fmla="*/ 3744416 h 4320480"/>
              <a:gd name="connsiteX7" fmla="*/ 360040 w 3560648"/>
              <a:gd name="connsiteY7" fmla="*/ 4248472 h 4320480"/>
              <a:gd name="connsiteX8" fmla="*/ 792088 w 3560648"/>
              <a:gd name="connsiteY8" fmla="*/ 4320480 h 4320480"/>
              <a:gd name="connsiteX9" fmla="*/ 1296144 w 3560648"/>
              <a:gd name="connsiteY9" fmla="*/ 3888432 h 4320480"/>
              <a:gd name="connsiteX10" fmla="*/ 1656184 w 3560648"/>
              <a:gd name="connsiteY10" fmla="*/ 3600400 h 4320480"/>
              <a:gd name="connsiteX11" fmla="*/ 2448272 w 3560648"/>
              <a:gd name="connsiteY11" fmla="*/ 3672408 h 4320480"/>
              <a:gd name="connsiteX12" fmla="*/ 2880320 w 3560648"/>
              <a:gd name="connsiteY12" fmla="*/ 3600400 h 4320480"/>
              <a:gd name="connsiteX13" fmla="*/ 3168352 w 3560648"/>
              <a:gd name="connsiteY13" fmla="*/ 3456384 h 4320480"/>
              <a:gd name="connsiteX14" fmla="*/ 3168352 w 3560648"/>
              <a:gd name="connsiteY14" fmla="*/ 3024336 h 4320480"/>
              <a:gd name="connsiteX15" fmla="*/ 3168352 w 3560648"/>
              <a:gd name="connsiteY15" fmla="*/ 2592288 h 4320480"/>
              <a:gd name="connsiteX16" fmla="*/ 3186688 w 3560648"/>
              <a:gd name="connsiteY16" fmla="*/ 2319688 h 4320480"/>
              <a:gd name="connsiteX17" fmla="*/ 3177063 w 3560648"/>
              <a:gd name="connsiteY17" fmla="*/ 2175309 h 4320480"/>
              <a:gd name="connsiteX18" fmla="*/ 3167437 w 3560648"/>
              <a:gd name="connsiteY18" fmla="*/ 2088682 h 4320480"/>
              <a:gd name="connsiteX19" fmla="*/ 3528392 w 3560648"/>
              <a:gd name="connsiteY19" fmla="*/ 1440160 h 4320480"/>
              <a:gd name="connsiteX20" fmla="*/ 3186688 w 3560648"/>
              <a:gd name="connsiteY20" fmla="*/ 1347537 h 4320480"/>
              <a:gd name="connsiteX21" fmla="*/ 3263690 w 3560648"/>
              <a:gd name="connsiteY21" fmla="*/ 991402 h 4320480"/>
              <a:gd name="connsiteX22" fmla="*/ 3292566 w 3560648"/>
              <a:gd name="connsiteY22" fmla="*/ 914400 h 4320480"/>
              <a:gd name="connsiteX23" fmla="*/ 3321442 w 3560648"/>
              <a:gd name="connsiteY23" fmla="*/ 847023 h 4320480"/>
              <a:gd name="connsiteX24" fmla="*/ 3331067 w 3560648"/>
              <a:gd name="connsiteY24" fmla="*/ 808522 h 4320480"/>
              <a:gd name="connsiteX25" fmla="*/ 3417694 w 3560648"/>
              <a:gd name="connsiteY25" fmla="*/ 510139 h 4320480"/>
              <a:gd name="connsiteX26" fmla="*/ 3494696 w 3560648"/>
              <a:gd name="connsiteY26" fmla="*/ 163629 h 4320480"/>
              <a:gd name="connsiteX27" fmla="*/ 3302191 w 3560648"/>
              <a:gd name="connsiteY27" fmla="*/ 9625 h 4320480"/>
              <a:gd name="connsiteX28" fmla="*/ 3071185 w 3560648"/>
              <a:gd name="connsiteY28" fmla="*/ 0 h 4320480"/>
              <a:gd name="connsiteX0" fmla="*/ 3071185 w 3560648"/>
              <a:gd name="connsiteY0" fmla="*/ 0 h 4320480"/>
              <a:gd name="connsiteX1" fmla="*/ 2763176 w 3560648"/>
              <a:gd name="connsiteY1" fmla="*/ 173254 h 4320480"/>
              <a:gd name="connsiteX2" fmla="*/ 2349290 w 3560648"/>
              <a:gd name="connsiteY2" fmla="*/ 1280160 h 4320480"/>
              <a:gd name="connsiteX3" fmla="*/ 1973905 w 3560648"/>
              <a:gd name="connsiteY3" fmla="*/ 2002054 h 4320480"/>
              <a:gd name="connsiteX4" fmla="*/ 712995 w 3560648"/>
              <a:gd name="connsiteY4" fmla="*/ 2598821 h 4320480"/>
              <a:gd name="connsiteX5" fmla="*/ 0 w 3560648"/>
              <a:gd name="connsiteY5" fmla="*/ 3240360 h 4320480"/>
              <a:gd name="connsiteX6" fmla="*/ 72008 w 3560648"/>
              <a:gd name="connsiteY6" fmla="*/ 3744416 h 4320480"/>
              <a:gd name="connsiteX7" fmla="*/ 360040 w 3560648"/>
              <a:gd name="connsiteY7" fmla="*/ 4248472 h 4320480"/>
              <a:gd name="connsiteX8" fmla="*/ 792088 w 3560648"/>
              <a:gd name="connsiteY8" fmla="*/ 4320480 h 4320480"/>
              <a:gd name="connsiteX9" fmla="*/ 1296144 w 3560648"/>
              <a:gd name="connsiteY9" fmla="*/ 3888432 h 4320480"/>
              <a:gd name="connsiteX10" fmla="*/ 1656184 w 3560648"/>
              <a:gd name="connsiteY10" fmla="*/ 3600400 h 4320480"/>
              <a:gd name="connsiteX11" fmla="*/ 2448272 w 3560648"/>
              <a:gd name="connsiteY11" fmla="*/ 3672408 h 4320480"/>
              <a:gd name="connsiteX12" fmla="*/ 2880320 w 3560648"/>
              <a:gd name="connsiteY12" fmla="*/ 3600400 h 4320480"/>
              <a:gd name="connsiteX13" fmla="*/ 3168352 w 3560648"/>
              <a:gd name="connsiteY13" fmla="*/ 3456384 h 4320480"/>
              <a:gd name="connsiteX14" fmla="*/ 3168352 w 3560648"/>
              <a:gd name="connsiteY14" fmla="*/ 3024336 h 4320480"/>
              <a:gd name="connsiteX15" fmla="*/ 3168352 w 3560648"/>
              <a:gd name="connsiteY15" fmla="*/ 2592288 h 4320480"/>
              <a:gd name="connsiteX16" fmla="*/ 3186688 w 3560648"/>
              <a:gd name="connsiteY16" fmla="*/ 2319688 h 4320480"/>
              <a:gd name="connsiteX17" fmla="*/ 3177063 w 3560648"/>
              <a:gd name="connsiteY17" fmla="*/ 2175309 h 4320480"/>
              <a:gd name="connsiteX18" fmla="*/ 3167437 w 3560648"/>
              <a:gd name="connsiteY18" fmla="*/ 2088682 h 4320480"/>
              <a:gd name="connsiteX19" fmla="*/ 3528392 w 3560648"/>
              <a:gd name="connsiteY19" fmla="*/ 1440160 h 4320480"/>
              <a:gd name="connsiteX20" fmla="*/ 3186688 w 3560648"/>
              <a:gd name="connsiteY20" fmla="*/ 1347537 h 4320480"/>
              <a:gd name="connsiteX21" fmla="*/ 3292566 w 3560648"/>
              <a:gd name="connsiteY21" fmla="*/ 914400 h 4320480"/>
              <a:gd name="connsiteX22" fmla="*/ 3321442 w 3560648"/>
              <a:gd name="connsiteY22" fmla="*/ 847023 h 4320480"/>
              <a:gd name="connsiteX23" fmla="*/ 3331067 w 3560648"/>
              <a:gd name="connsiteY23" fmla="*/ 808522 h 4320480"/>
              <a:gd name="connsiteX24" fmla="*/ 3417694 w 3560648"/>
              <a:gd name="connsiteY24" fmla="*/ 510139 h 4320480"/>
              <a:gd name="connsiteX25" fmla="*/ 3494696 w 3560648"/>
              <a:gd name="connsiteY25" fmla="*/ 163629 h 4320480"/>
              <a:gd name="connsiteX26" fmla="*/ 3302191 w 3560648"/>
              <a:gd name="connsiteY26" fmla="*/ 9625 h 4320480"/>
              <a:gd name="connsiteX27" fmla="*/ 3071185 w 3560648"/>
              <a:gd name="connsiteY27" fmla="*/ 0 h 4320480"/>
              <a:gd name="connsiteX0" fmla="*/ 3071185 w 3560648"/>
              <a:gd name="connsiteY0" fmla="*/ 0 h 4320480"/>
              <a:gd name="connsiteX1" fmla="*/ 2763176 w 3560648"/>
              <a:gd name="connsiteY1" fmla="*/ 173254 h 4320480"/>
              <a:gd name="connsiteX2" fmla="*/ 2349290 w 3560648"/>
              <a:gd name="connsiteY2" fmla="*/ 1280160 h 4320480"/>
              <a:gd name="connsiteX3" fmla="*/ 1973905 w 3560648"/>
              <a:gd name="connsiteY3" fmla="*/ 2002054 h 4320480"/>
              <a:gd name="connsiteX4" fmla="*/ 712995 w 3560648"/>
              <a:gd name="connsiteY4" fmla="*/ 2598821 h 4320480"/>
              <a:gd name="connsiteX5" fmla="*/ 0 w 3560648"/>
              <a:gd name="connsiteY5" fmla="*/ 3240360 h 4320480"/>
              <a:gd name="connsiteX6" fmla="*/ 72008 w 3560648"/>
              <a:gd name="connsiteY6" fmla="*/ 3744416 h 4320480"/>
              <a:gd name="connsiteX7" fmla="*/ 360040 w 3560648"/>
              <a:gd name="connsiteY7" fmla="*/ 4248472 h 4320480"/>
              <a:gd name="connsiteX8" fmla="*/ 792088 w 3560648"/>
              <a:gd name="connsiteY8" fmla="*/ 4320480 h 4320480"/>
              <a:gd name="connsiteX9" fmla="*/ 1296144 w 3560648"/>
              <a:gd name="connsiteY9" fmla="*/ 3888432 h 4320480"/>
              <a:gd name="connsiteX10" fmla="*/ 1656184 w 3560648"/>
              <a:gd name="connsiteY10" fmla="*/ 3600400 h 4320480"/>
              <a:gd name="connsiteX11" fmla="*/ 2448272 w 3560648"/>
              <a:gd name="connsiteY11" fmla="*/ 3672408 h 4320480"/>
              <a:gd name="connsiteX12" fmla="*/ 2880320 w 3560648"/>
              <a:gd name="connsiteY12" fmla="*/ 3600400 h 4320480"/>
              <a:gd name="connsiteX13" fmla="*/ 3168352 w 3560648"/>
              <a:gd name="connsiteY13" fmla="*/ 3456384 h 4320480"/>
              <a:gd name="connsiteX14" fmla="*/ 3168352 w 3560648"/>
              <a:gd name="connsiteY14" fmla="*/ 3024336 h 4320480"/>
              <a:gd name="connsiteX15" fmla="*/ 3168352 w 3560648"/>
              <a:gd name="connsiteY15" fmla="*/ 2592288 h 4320480"/>
              <a:gd name="connsiteX16" fmla="*/ 3186688 w 3560648"/>
              <a:gd name="connsiteY16" fmla="*/ 2319688 h 4320480"/>
              <a:gd name="connsiteX17" fmla="*/ 3177063 w 3560648"/>
              <a:gd name="connsiteY17" fmla="*/ 2175309 h 4320480"/>
              <a:gd name="connsiteX18" fmla="*/ 3167437 w 3560648"/>
              <a:gd name="connsiteY18" fmla="*/ 2088682 h 4320480"/>
              <a:gd name="connsiteX19" fmla="*/ 3528392 w 3560648"/>
              <a:gd name="connsiteY19" fmla="*/ 1440160 h 4320480"/>
              <a:gd name="connsiteX20" fmla="*/ 3186688 w 3560648"/>
              <a:gd name="connsiteY20" fmla="*/ 1347537 h 4320480"/>
              <a:gd name="connsiteX21" fmla="*/ 3292566 w 3560648"/>
              <a:gd name="connsiteY21" fmla="*/ 914400 h 4320480"/>
              <a:gd name="connsiteX22" fmla="*/ 3321442 w 3560648"/>
              <a:gd name="connsiteY22" fmla="*/ 847023 h 4320480"/>
              <a:gd name="connsiteX23" fmla="*/ 3417694 w 3560648"/>
              <a:gd name="connsiteY23" fmla="*/ 510139 h 4320480"/>
              <a:gd name="connsiteX24" fmla="*/ 3494696 w 3560648"/>
              <a:gd name="connsiteY24" fmla="*/ 163629 h 4320480"/>
              <a:gd name="connsiteX25" fmla="*/ 3302191 w 3560648"/>
              <a:gd name="connsiteY25" fmla="*/ 9625 h 4320480"/>
              <a:gd name="connsiteX26" fmla="*/ 3071185 w 3560648"/>
              <a:gd name="connsiteY26" fmla="*/ 0 h 4320480"/>
              <a:gd name="connsiteX0" fmla="*/ 3071185 w 3621118"/>
              <a:gd name="connsiteY0" fmla="*/ 0 h 4320480"/>
              <a:gd name="connsiteX1" fmla="*/ 2763176 w 3621118"/>
              <a:gd name="connsiteY1" fmla="*/ 173254 h 4320480"/>
              <a:gd name="connsiteX2" fmla="*/ 2349290 w 3621118"/>
              <a:gd name="connsiteY2" fmla="*/ 1280160 h 4320480"/>
              <a:gd name="connsiteX3" fmla="*/ 1973905 w 3621118"/>
              <a:gd name="connsiteY3" fmla="*/ 2002054 h 4320480"/>
              <a:gd name="connsiteX4" fmla="*/ 712995 w 3621118"/>
              <a:gd name="connsiteY4" fmla="*/ 2598821 h 4320480"/>
              <a:gd name="connsiteX5" fmla="*/ 0 w 3621118"/>
              <a:gd name="connsiteY5" fmla="*/ 3240360 h 4320480"/>
              <a:gd name="connsiteX6" fmla="*/ 72008 w 3621118"/>
              <a:gd name="connsiteY6" fmla="*/ 3744416 h 4320480"/>
              <a:gd name="connsiteX7" fmla="*/ 360040 w 3621118"/>
              <a:gd name="connsiteY7" fmla="*/ 4248472 h 4320480"/>
              <a:gd name="connsiteX8" fmla="*/ 792088 w 3621118"/>
              <a:gd name="connsiteY8" fmla="*/ 4320480 h 4320480"/>
              <a:gd name="connsiteX9" fmla="*/ 1296144 w 3621118"/>
              <a:gd name="connsiteY9" fmla="*/ 3888432 h 4320480"/>
              <a:gd name="connsiteX10" fmla="*/ 1656184 w 3621118"/>
              <a:gd name="connsiteY10" fmla="*/ 3600400 h 4320480"/>
              <a:gd name="connsiteX11" fmla="*/ 2448272 w 3621118"/>
              <a:gd name="connsiteY11" fmla="*/ 3672408 h 4320480"/>
              <a:gd name="connsiteX12" fmla="*/ 2880320 w 3621118"/>
              <a:gd name="connsiteY12" fmla="*/ 3600400 h 4320480"/>
              <a:gd name="connsiteX13" fmla="*/ 3168352 w 3621118"/>
              <a:gd name="connsiteY13" fmla="*/ 3456384 h 4320480"/>
              <a:gd name="connsiteX14" fmla="*/ 3168352 w 3621118"/>
              <a:gd name="connsiteY14" fmla="*/ 3024336 h 4320480"/>
              <a:gd name="connsiteX15" fmla="*/ 3168352 w 3621118"/>
              <a:gd name="connsiteY15" fmla="*/ 2592288 h 4320480"/>
              <a:gd name="connsiteX16" fmla="*/ 3186688 w 3621118"/>
              <a:gd name="connsiteY16" fmla="*/ 2319688 h 4320480"/>
              <a:gd name="connsiteX17" fmla="*/ 3177063 w 3621118"/>
              <a:gd name="connsiteY17" fmla="*/ 2175309 h 4320480"/>
              <a:gd name="connsiteX18" fmla="*/ 3167437 w 3621118"/>
              <a:gd name="connsiteY18" fmla="*/ 2088682 h 4320480"/>
              <a:gd name="connsiteX19" fmla="*/ 3528392 w 3621118"/>
              <a:gd name="connsiteY19" fmla="*/ 1440160 h 4320480"/>
              <a:gd name="connsiteX20" fmla="*/ 3186688 w 3621118"/>
              <a:gd name="connsiteY20" fmla="*/ 1347537 h 4320480"/>
              <a:gd name="connsiteX21" fmla="*/ 3600400 w 3621118"/>
              <a:gd name="connsiteY21" fmla="*/ 936104 h 4320480"/>
              <a:gd name="connsiteX22" fmla="*/ 3321442 w 3621118"/>
              <a:gd name="connsiteY22" fmla="*/ 847023 h 4320480"/>
              <a:gd name="connsiteX23" fmla="*/ 3417694 w 3621118"/>
              <a:gd name="connsiteY23" fmla="*/ 510139 h 4320480"/>
              <a:gd name="connsiteX24" fmla="*/ 3494696 w 3621118"/>
              <a:gd name="connsiteY24" fmla="*/ 163629 h 4320480"/>
              <a:gd name="connsiteX25" fmla="*/ 3302191 w 3621118"/>
              <a:gd name="connsiteY25" fmla="*/ 9625 h 4320480"/>
              <a:gd name="connsiteX26" fmla="*/ 3071185 w 3621118"/>
              <a:gd name="connsiteY26" fmla="*/ 0 h 4320480"/>
              <a:gd name="connsiteX0" fmla="*/ 3071185 w 3621118"/>
              <a:gd name="connsiteY0" fmla="*/ 0 h 4320480"/>
              <a:gd name="connsiteX1" fmla="*/ 2763176 w 3621118"/>
              <a:gd name="connsiteY1" fmla="*/ 173254 h 4320480"/>
              <a:gd name="connsiteX2" fmla="*/ 2349290 w 3621118"/>
              <a:gd name="connsiteY2" fmla="*/ 1280160 h 4320480"/>
              <a:gd name="connsiteX3" fmla="*/ 1973905 w 3621118"/>
              <a:gd name="connsiteY3" fmla="*/ 2002054 h 4320480"/>
              <a:gd name="connsiteX4" fmla="*/ 712995 w 3621118"/>
              <a:gd name="connsiteY4" fmla="*/ 2598821 h 4320480"/>
              <a:gd name="connsiteX5" fmla="*/ 0 w 3621118"/>
              <a:gd name="connsiteY5" fmla="*/ 3240360 h 4320480"/>
              <a:gd name="connsiteX6" fmla="*/ 72008 w 3621118"/>
              <a:gd name="connsiteY6" fmla="*/ 3744416 h 4320480"/>
              <a:gd name="connsiteX7" fmla="*/ 360040 w 3621118"/>
              <a:gd name="connsiteY7" fmla="*/ 4248472 h 4320480"/>
              <a:gd name="connsiteX8" fmla="*/ 792088 w 3621118"/>
              <a:gd name="connsiteY8" fmla="*/ 4320480 h 4320480"/>
              <a:gd name="connsiteX9" fmla="*/ 1296144 w 3621118"/>
              <a:gd name="connsiteY9" fmla="*/ 3888432 h 4320480"/>
              <a:gd name="connsiteX10" fmla="*/ 1656184 w 3621118"/>
              <a:gd name="connsiteY10" fmla="*/ 3600400 h 4320480"/>
              <a:gd name="connsiteX11" fmla="*/ 2448272 w 3621118"/>
              <a:gd name="connsiteY11" fmla="*/ 3672408 h 4320480"/>
              <a:gd name="connsiteX12" fmla="*/ 2880320 w 3621118"/>
              <a:gd name="connsiteY12" fmla="*/ 3600400 h 4320480"/>
              <a:gd name="connsiteX13" fmla="*/ 3168352 w 3621118"/>
              <a:gd name="connsiteY13" fmla="*/ 3456384 h 4320480"/>
              <a:gd name="connsiteX14" fmla="*/ 3168352 w 3621118"/>
              <a:gd name="connsiteY14" fmla="*/ 3024336 h 4320480"/>
              <a:gd name="connsiteX15" fmla="*/ 3168352 w 3621118"/>
              <a:gd name="connsiteY15" fmla="*/ 2592288 h 4320480"/>
              <a:gd name="connsiteX16" fmla="*/ 3186688 w 3621118"/>
              <a:gd name="connsiteY16" fmla="*/ 2319688 h 4320480"/>
              <a:gd name="connsiteX17" fmla="*/ 3177063 w 3621118"/>
              <a:gd name="connsiteY17" fmla="*/ 2175309 h 4320480"/>
              <a:gd name="connsiteX18" fmla="*/ 3167437 w 3621118"/>
              <a:gd name="connsiteY18" fmla="*/ 2088682 h 4320480"/>
              <a:gd name="connsiteX19" fmla="*/ 3528392 w 3621118"/>
              <a:gd name="connsiteY19" fmla="*/ 1440160 h 4320480"/>
              <a:gd name="connsiteX20" fmla="*/ 3528392 w 3621118"/>
              <a:gd name="connsiteY20" fmla="*/ 1224136 h 4320480"/>
              <a:gd name="connsiteX21" fmla="*/ 3600400 w 3621118"/>
              <a:gd name="connsiteY21" fmla="*/ 936104 h 4320480"/>
              <a:gd name="connsiteX22" fmla="*/ 3321442 w 3621118"/>
              <a:gd name="connsiteY22" fmla="*/ 847023 h 4320480"/>
              <a:gd name="connsiteX23" fmla="*/ 3417694 w 3621118"/>
              <a:gd name="connsiteY23" fmla="*/ 510139 h 4320480"/>
              <a:gd name="connsiteX24" fmla="*/ 3494696 w 3621118"/>
              <a:gd name="connsiteY24" fmla="*/ 163629 h 4320480"/>
              <a:gd name="connsiteX25" fmla="*/ 3302191 w 3621118"/>
              <a:gd name="connsiteY25" fmla="*/ 9625 h 4320480"/>
              <a:gd name="connsiteX26" fmla="*/ 3071185 w 3621118"/>
              <a:gd name="connsiteY26" fmla="*/ 0 h 4320480"/>
              <a:gd name="connsiteX0" fmla="*/ 3071185 w 3744416"/>
              <a:gd name="connsiteY0" fmla="*/ 0 h 4320480"/>
              <a:gd name="connsiteX1" fmla="*/ 2763176 w 3744416"/>
              <a:gd name="connsiteY1" fmla="*/ 173254 h 4320480"/>
              <a:gd name="connsiteX2" fmla="*/ 2349290 w 3744416"/>
              <a:gd name="connsiteY2" fmla="*/ 1280160 h 4320480"/>
              <a:gd name="connsiteX3" fmla="*/ 1973905 w 3744416"/>
              <a:gd name="connsiteY3" fmla="*/ 2002054 h 4320480"/>
              <a:gd name="connsiteX4" fmla="*/ 712995 w 3744416"/>
              <a:gd name="connsiteY4" fmla="*/ 2598821 h 4320480"/>
              <a:gd name="connsiteX5" fmla="*/ 0 w 3744416"/>
              <a:gd name="connsiteY5" fmla="*/ 3240360 h 4320480"/>
              <a:gd name="connsiteX6" fmla="*/ 72008 w 3744416"/>
              <a:gd name="connsiteY6" fmla="*/ 3744416 h 4320480"/>
              <a:gd name="connsiteX7" fmla="*/ 360040 w 3744416"/>
              <a:gd name="connsiteY7" fmla="*/ 4248472 h 4320480"/>
              <a:gd name="connsiteX8" fmla="*/ 792088 w 3744416"/>
              <a:gd name="connsiteY8" fmla="*/ 4320480 h 4320480"/>
              <a:gd name="connsiteX9" fmla="*/ 1296144 w 3744416"/>
              <a:gd name="connsiteY9" fmla="*/ 3888432 h 4320480"/>
              <a:gd name="connsiteX10" fmla="*/ 1656184 w 3744416"/>
              <a:gd name="connsiteY10" fmla="*/ 3600400 h 4320480"/>
              <a:gd name="connsiteX11" fmla="*/ 2448272 w 3744416"/>
              <a:gd name="connsiteY11" fmla="*/ 3672408 h 4320480"/>
              <a:gd name="connsiteX12" fmla="*/ 2880320 w 3744416"/>
              <a:gd name="connsiteY12" fmla="*/ 3600400 h 4320480"/>
              <a:gd name="connsiteX13" fmla="*/ 3168352 w 3744416"/>
              <a:gd name="connsiteY13" fmla="*/ 3456384 h 4320480"/>
              <a:gd name="connsiteX14" fmla="*/ 3168352 w 3744416"/>
              <a:gd name="connsiteY14" fmla="*/ 3024336 h 4320480"/>
              <a:gd name="connsiteX15" fmla="*/ 3168352 w 3744416"/>
              <a:gd name="connsiteY15" fmla="*/ 2592288 h 4320480"/>
              <a:gd name="connsiteX16" fmla="*/ 3186688 w 3744416"/>
              <a:gd name="connsiteY16" fmla="*/ 2319688 h 4320480"/>
              <a:gd name="connsiteX17" fmla="*/ 3177063 w 3744416"/>
              <a:gd name="connsiteY17" fmla="*/ 2175309 h 4320480"/>
              <a:gd name="connsiteX18" fmla="*/ 3167437 w 3744416"/>
              <a:gd name="connsiteY18" fmla="*/ 2088682 h 4320480"/>
              <a:gd name="connsiteX19" fmla="*/ 3528392 w 3744416"/>
              <a:gd name="connsiteY19" fmla="*/ 1440160 h 4320480"/>
              <a:gd name="connsiteX20" fmla="*/ 3528392 w 3744416"/>
              <a:gd name="connsiteY20" fmla="*/ 1224136 h 4320480"/>
              <a:gd name="connsiteX21" fmla="*/ 3600400 w 3744416"/>
              <a:gd name="connsiteY21" fmla="*/ 936104 h 4320480"/>
              <a:gd name="connsiteX22" fmla="*/ 3744416 w 3744416"/>
              <a:gd name="connsiteY22" fmla="*/ 720080 h 4320480"/>
              <a:gd name="connsiteX23" fmla="*/ 3417694 w 3744416"/>
              <a:gd name="connsiteY23" fmla="*/ 510139 h 4320480"/>
              <a:gd name="connsiteX24" fmla="*/ 3494696 w 3744416"/>
              <a:gd name="connsiteY24" fmla="*/ 163629 h 4320480"/>
              <a:gd name="connsiteX25" fmla="*/ 3302191 w 3744416"/>
              <a:gd name="connsiteY25" fmla="*/ 9625 h 4320480"/>
              <a:gd name="connsiteX26" fmla="*/ 3071185 w 3744416"/>
              <a:gd name="connsiteY26" fmla="*/ 0 h 4320480"/>
              <a:gd name="connsiteX0" fmla="*/ 3071185 w 3744416"/>
              <a:gd name="connsiteY0" fmla="*/ 0 h 4320480"/>
              <a:gd name="connsiteX1" fmla="*/ 2763176 w 3744416"/>
              <a:gd name="connsiteY1" fmla="*/ 173254 h 4320480"/>
              <a:gd name="connsiteX2" fmla="*/ 2349290 w 3744416"/>
              <a:gd name="connsiteY2" fmla="*/ 1280160 h 4320480"/>
              <a:gd name="connsiteX3" fmla="*/ 1973905 w 3744416"/>
              <a:gd name="connsiteY3" fmla="*/ 2002054 h 4320480"/>
              <a:gd name="connsiteX4" fmla="*/ 712995 w 3744416"/>
              <a:gd name="connsiteY4" fmla="*/ 2598821 h 4320480"/>
              <a:gd name="connsiteX5" fmla="*/ 0 w 3744416"/>
              <a:gd name="connsiteY5" fmla="*/ 3240360 h 4320480"/>
              <a:gd name="connsiteX6" fmla="*/ 72008 w 3744416"/>
              <a:gd name="connsiteY6" fmla="*/ 3744416 h 4320480"/>
              <a:gd name="connsiteX7" fmla="*/ 360040 w 3744416"/>
              <a:gd name="connsiteY7" fmla="*/ 4248472 h 4320480"/>
              <a:gd name="connsiteX8" fmla="*/ 792088 w 3744416"/>
              <a:gd name="connsiteY8" fmla="*/ 4320480 h 4320480"/>
              <a:gd name="connsiteX9" fmla="*/ 1296144 w 3744416"/>
              <a:gd name="connsiteY9" fmla="*/ 3888432 h 4320480"/>
              <a:gd name="connsiteX10" fmla="*/ 1656184 w 3744416"/>
              <a:gd name="connsiteY10" fmla="*/ 3600400 h 4320480"/>
              <a:gd name="connsiteX11" fmla="*/ 2448272 w 3744416"/>
              <a:gd name="connsiteY11" fmla="*/ 3672408 h 4320480"/>
              <a:gd name="connsiteX12" fmla="*/ 2880320 w 3744416"/>
              <a:gd name="connsiteY12" fmla="*/ 3600400 h 4320480"/>
              <a:gd name="connsiteX13" fmla="*/ 3168352 w 3744416"/>
              <a:gd name="connsiteY13" fmla="*/ 3456384 h 4320480"/>
              <a:gd name="connsiteX14" fmla="*/ 3168352 w 3744416"/>
              <a:gd name="connsiteY14" fmla="*/ 3024336 h 4320480"/>
              <a:gd name="connsiteX15" fmla="*/ 3168352 w 3744416"/>
              <a:gd name="connsiteY15" fmla="*/ 2592288 h 4320480"/>
              <a:gd name="connsiteX16" fmla="*/ 3186688 w 3744416"/>
              <a:gd name="connsiteY16" fmla="*/ 2319688 h 4320480"/>
              <a:gd name="connsiteX17" fmla="*/ 3177063 w 3744416"/>
              <a:gd name="connsiteY17" fmla="*/ 2175309 h 4320480"/>
              <a:gd name="connsiteX18" fmla="*/ 3167437 w 3744416"/>
              <a:gd name="connsiteY18" fmla="*/ 2088682 h 4320480"/>
              <a:gd name="connsiteX19" fmla="*/ 3528392 w 3744416"/>
              <a:gd name="connsiteY19" fmla="*/ 1440160 h 4320480"/>
              <a:gd name="connsiteX20" fmla="*/ 3528392 w 3744416"/>
              <a:gd name="connsiteY20" fmla="*/ 1224136 h 4320480"/>
              <a:gd name="connsiteX21" fmla="*/ 3600400 w 3744416"/>
              <a:gd name="connsiteY21" fmla="*/ 936104 h 4320480"/>
              <a:gd name="connsiteX22" fmla="*/ 3744416 w 3744416"/>
              <a:gd name="connsiteY22" fmla="*/ 720080 h 4320480"/>
              <a:gd name="connsiteX23" fmla="*/ 3417694 w 3744416"/>
              <a:gd name="connsiteY23" fmla="*/ 510139 h 4320480"/>
              <a:gd name="connsiteX24" fmla="*/ 3302191 w 3744416"/>
              <a:gd name="connsiteY24" fmla="*/ 9625 h 4320480"/>
              <a:gd name="connsiteX25" fmla="*/ 3071185 w 3744416"/>
              <a:gd name="connsiteY25" fmla="*/ 0 h 4320480"/>
              <a:gd name="connsiteX0" fmla="*/ 3071185 w 3744416"/>
              <a:gd name="connsiteY0" fmla="*/ 0 h 4320480"/>
              <a:gd name="connsiteX1" fmla="*/ 2763176 w 3744416"/>
              <a:gd name="connsiteY1" fmla="*/ 173254 h 4320480"/>
              <a:gd name="connsiteX2" fmla="*/ 2349290 w 3744416"/>
              <a:gd name="connsiteY2" fmla="*/ 1280160 h 4320480"/>
              <a:gd name="connsiteX3" fmla="*/ 1973905 w 3744416"/>
              <a:gd name="connsiteY3" fmla="*/ 2002054 h 4320480"/>
              <a:gd name="connsiteX4" fmla="*/ 712995 w 3744416"/>
              <a:gd name="connsiteY4" fmla="*/ 2598821 h 4320480"/>
              <a:gd name="connsiteX5" fmla="*/ 0 w 3744416"/>
              <a:gd name="connsiteY5" fmla="*/ 3240360 h 4320480"/>
              <a:gd name="connsiteX6" fmla="*/ 72008 w 3744416"/>
              <a:gd name="connsiteY6" fmla="*/ 3744416 h 4320480"/>
              <a:gd name="connsiteX7" fmla="*/ 360040 w 3744416"/>
              <a:gd name="connsiteY7" fmla="*/ 4248472 h 4320480"/>
              <a:gd name="connsiteX8" fmla="*/ 792088 w 3744416"/>
              <a:gd name="connsiteY8" fmla="*/ 4320480 h 4320480"/>
              <a:gd name="connsiteX9" fmla="*/ 1296144 w 3744416"/>
              <a:gd name="connsiteY9" fmla="*/ 3888432 h 4320480"/>
              <a:gd name="connsiteX10" fmla="*/ 1656184 w 3744416"/>
              <a:gd name="connsiteY10" fmla="*/ 3600400 h 4320480"/>
              <a:gd name="connsiteX11" fmla="*/ 2448272 w 3744416"/>
              <a:gd name="connsiteY11" fmla="*/ 3672408 h 4320480"/>
              <a:gd name="connsiteX12" fmla="*/ 2880320 w 3744416"/>
              <a:gd name="connsiteY12" fmla="*/ 3600400 h 4320480"/>
              <a:gd name="connsiteX13" fmla="*/ 3168352 w 3744416"/>
              <a:gd name="connsiteY13" fmla="*/ 3456384 h 4320480"/>
              <a:gd name="connsiteX14" fmla="*/ 3168352 w 3744416"/>
              <a:gd name="connsiteY14" fmla="*/ 3024336 h 4320480"/>
              <a:gd name="connsiteX15" fmla="*/ 3168352 w 3744416"/>
              <a:gd name="connsiteY15" fmla="*/ 2592288 h 4320480"/>
              <a:gd name="connsiteX16" fmla="*/ 3186688 w 3744416"/>
              <a:gd name="connsiteY16" fmla="*/ 2319688 h 4320480"/>
              <a:gd name="connsiteX17" fmla="*/ 3177063 w 3744416"/>
              <a:gd name="connsiteY17" fmla="*/ 2175309 h 4320480"/>
              <a:gd name="connsiteX18" fmla="*/ 3167437 w 3744416"/>
              <a:gd name="connsiteY18" fmla="*/ 2088682 h 4320480"/>
              <a:gd name="connsiteX19" fmla="*/ 3528392 w 3744416"/>
              <a:gd name="connsiteY19" fmla="*/ 1440160 h 4320480"/>
              <a:gd name="connsiteX20" fmla="*/ 3528392 w 3744416"/>
              <a:gd name="connsiteY20" fmla="*/ 1224136 h 4320480"/>
              <a:gd name="connsiteX21" fmla="*/ 3600400 w 3744416"/>
              <a:gd name="connsiteY21" fmla="*/ 936104 h 4320480"/>
              <a:gd name="connsiteX22" fmla="*/ 3744416 w 3744416"/>
              <a:gd name="connsiteY22" fmla="*/ 720080 h 4320480"/>
              <a:gd name="connsiteX23" fmla="*/ 3417694 w 3744416"/>
              <a:gd name="connsiteY23" fmla="*/ 510139 h 4320480"/>
              <a:gd name="connsiteX24" fmla="*/ 3096344 w 3744416"/>
              <a:gd name="connsiteY24" fmla="*/ 504056 h 4320480"/>
              <a:gd name="connsiteX25" fmla="*/ 3071185 w 3744416"/>
              <a:gd name="connsiteY25" fmla="*/ 0 h 4320480"/>
              <a:gd name="connsiteX0" fmla="*/ 2808312 w 3744416"/>
              <a:gd name="connsiteY0" fmla="*/ 690842 h 4147226"/>
              <a:gd name="connsiteX1" fmla="*/ 2763176 w 3744416"/>
              <a:gd name="connsiteY1" fmla="*/ 0 h 4147226"/>
              <a:gd name="connsiteX2" fmla="*/ 2349290 w 3744416"/>
              <a:gd name="connsiteY2" fmla="*/ 1106906 h 4147226"/>
              <a:gd name="connsiteX3" fmla="*/ 1973905 w 3744416"/>
              <a:gd name="connsiteY3" fmla="*/ 1828800 h 4147226"/>
              <a:gd name="connsiteX4" fmla="*/ 712995 w 3744416"/>
              <a:gd name="connsiteY4" fmla="*/ 2425567 h 4147226"/>
              <a:gd name="connsiteX5" fmla="*/ 0 w 3744416"/>
              <a:gd name="connsiteY5" fmla="*/ 3067106 h 4147226"/>
              <a:gd name="connsiteX6" fmla="*/ 72008 w 3744416"/>
              <a:gd name="connsiteY6" fmla="*/ 3571162 h 4147226"/>
              <a:gd name="connsiteX7" fmla="*/ 360040 w 3744416"/>
              <a:gd name="connsiteY7" fmla="*/ 4075218 h 4147226"/>
              <a:gd name="connsiteX8" fmla="*/ 792088 w 3744416"/>
              <a:gd name="connsiteY8" fmla="*/ 4147226 h 4147226"/>
              <a:gd name="connsiteX9" fmla="*/ 1296144 w 3744416"/>
              <a:gd name="connsiteY9" fmla="*/ 3715178 h 4147226"/>
              <a:gd name="connsiteX10" fmla="*/ 1656184 w 3744416"/>
              <a:gd name="connsiteY10" fmla="*/ 3427146 h 4147226"/>
              <a:gd name="connsiteX11" fmla="*/ 2448272 w 3744416"/>
              <a:gd name="connsiteY11" fmla="*/ 3499154 h 4147226"/>
              <a:gd name="connsiteX12" fmla="*/ 2880320 w 3744416"/>
              <a:gd name="connsiteY12" fmla="*/ 3427146 h 4147226"/>
              <a:gd name="connsiteX13" fmla="*/ 3168352 w 3744416"/>
              <a:gd name="connsiteY13" fmla="*/ 3283130 h 4147226"/>
              <a:gd name="connsiteX14" fmla="*/ 3168352 w 3744416"/>
              <a:gd name="connsiteY14" fmla="*/ 2851082 h 4147226"/>
              <a:gd name="connsiteX15" fmla="*/ 3168352 w 3744416"/>
              <a:gd name="connsiteY15" fmla="*/ 2419034 h 4147226"/>
              <a:gd name="connsiteX16" fmla="*/ 3186688 w 3744416"/>
              <a:gd name="connsiteY16" fmla="*/ 2146434 h 4147226"/>
              <a:gd name="connsiteX17" fmla="*/ 3177063 w 3744416"/>
              <a:gd name="connsiteY17" fmla="*/ 2002055 h 4147226"/>
              <a:gd name="connsiteX18" fmla="*/ 3167437 w 3744416"/>
              <a:gd name="connsiteY18" fmla="*/ 1915428 h 4147226"/>
              <a:gd name="connsiteX19" fmla="*/ 3528392 w 3744416"/>
              <a:gd name="connsiteY19" fmla="*/ 1266906 h 4147226"/>
              <a:gd name="connsiteX20" fmla="*/ 3528392 w 3744416"/>
              <a:gd name="connsiteY20" fmla="*/ 1050882 h 4147226"/>
              <a:gd name="connsiteX21" fmla="*/ 3600400 w 3744416"/>
              <a:gd name="connsiteY21" fmla="*/ 762850 h 4147226"/>
              <a:gd name="connsiteX22" fmla="*/ 3744416 w 3744416"/>
              <a:gd name="connsiteY22" fmla="*/ 546826 h 4147226"/>
              <a:gd name="connsiteX23" fmla="*/ 3417694 w 3744416"/>
              <a:gd name="connsiteY23" fmla="*/ 336885 h 4147226"/>
              <a:gd name="connsiteX24" fmla="*/ 3096344 w 3744416"/>
              <a:gd name="connsiteY24" fmla="*/ 330802 h 4147226"/>
              <a:gd name="connsiteX25" fmla="*/ 2808312 w 3744416"/>
              <a:gd name="connsiteY25" fmla="*/ 690842 h 4147226"/>
              <a:gd name="connsiteX0" fmla="*/ 2808312 w 3744416"/>
              <a:gd name="connsiteY0" fmla="*/ 360040 h 3816424"/>
              <a:gd name="connsiteX1" fmla="*/ 2592288 w 3744416"/>
              <a:gd name="connsiteY1" fmla="*/ 1008112 h 3816424"/>
              <a:gd name="connsiteX2" fmla="*/ 2349290 w 3744416"/>
              <a:gd name="connsiteY2" fmla="*/ 776104 h 3816424"/>
              <a:gd name="connsiteX3" fmla="*/ 1973905 w 3744416"/>
              <a:gd name="connsiteY3" fmla="*/ 1497998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80320 w 3744416"/>
              <a:gd name="connsiteY12" fmla="*/ 3096344 h 3816424"/>
              <a:gd name="connsiteX13" fmla="*/ 3168352 w 3744416"/>
              <a:gd name="connsiteY13" fmla="*/ 2952328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73905 w 3744416"/>
              <a:gd name="connsiteY3" fmla="*/ 1497998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80320 w 3744416"/>
              <a:gd name="connsiteY12" fmla="*/ 3096344 h 3816424"/>
              <a:gd name="connsiteX13" fmla="*/ 3168352 w 3744416"/>
              <a:gd name="connsiteY13" fmla="*/ 2952328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80320 w 3744416"/>
              <a:gd name="connsiteY12" fmla="*/ 3096344 h 3816424"/>
              <a:gd name="connsiteX13" fmla="*/ 3168352 w 3744416"/>
              <a:gd name="connsiteY13" fmla="*/ 2952328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168352 w 3744416"/>
              <a:gd name="connsiteY13" fmla="*/ 2952328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528392 w 3744416"/>
              <a:gd name="connsiteY18" fmla="*/ 936104 h 3816424"/>
              <a:gd name="connsiteX19" fmla="*/ 3528392 w 3744416"/>
              <a:gd name="connsiteY19" fmla="*/ 720080 h 3816424"/>
              <a:gd name="connsiteX20" fmla="*/ 3600400 w 3744416"/>
              <a:gd name="connsiteY20" fmla="*/ 432048 h 3816424"/>
              <a:gd name="connsiteX21" fmla="*/ 3744416 w 3744416"/>
              <a:gd name="connsiteY21" fmla="*/ 216024 h 3816424"/>
              <a:gd name="connsiteX22" fmla="*/ 3417694 w 3744416"/>
              <a:gd name="connsiteY22" fmla="*/ 6083 h 3816424"/>
              <a:gd name="connsiteX23" fmla="*/ 3096344 w 3744416"/>
              <a:gd name="connsiteY23" fmla="*/ 0 h 3816424"/>
              <a:gd name="connsiteX24" fmla="*/ 2808312 w 3744416"/>
              <a:gd name="connsiteY24"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312368 w 3744416"/>
              <a:gd name="connsiteY17" fmla="*/ 1584176 h 3816424"/>
              <a:gd name="connsiteX18" fmla="*/ 3528392 w 3744416"/>
              <a:gd name="connsiteY18" fmla="*/ 936104 h 3816424"/>
              <a:gd name="connsiteX19" fmla="*/ 3528392 w 3744416"/>
              <a:gd name="connsiteY19" fmla="*/ 720080 h 3816424"/>
              <a:gd name="connsiteX20" fmla="*/ 3600400 w 3744416"/>
              <a:gd name="connsiteY20" fmla="*/ 432048 h 3816424"/>
              <a:gd name="connsiteX21" fmla="*/ 3744416 w 3744416"/>
              <a:gd name="connsiteY21" fmla="*/ 216024 h 3816424"/>
              <a:gd name="connsiteX22" fmla="*/ 3417694 w 3744416"/>
              <a:gd name="connsiteY22" fmla="*/ 6083 h 3816424"/>
              <a:gd name="connsiteX23" fmla="*/ 3096344 w 3744416"/>
              <a:gd name="connsiteY23" fmla="*/ 0 h 3816424"/>
              <a:gd name="connsiteX24" fmla="*/ 2808312 w 3744416"/>
              <a:gd name="connsiteY24"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528392 w 3744416"/>
              <a:gd name="connsiteY17" fmla="*/ 936104 h 3816424"/>
              <a:gd name="connsiteX18" fmla="*/ 3528392 w 3744416"/>
              <a:gd name="connsiteY18" fmla="*/ 720080 h 3816424"/>
              <a:gd name="connsiteX19" fmla="*/ 3600400 w 3744416"/>
              <a:gd name="connsiteY19" fmla="*/ 432048 h 3816424"/>
              <a:gd name="connsiteX20" fmla="*/ 3744416 w 3744416"/>
              <a:gd name="connsiteY20" fmla="*/ 216024 h 3816424"/>
              <a:gd name="connsiteX21" fmla="*/ 3417694 w 3744416"/>
              <a:gd name="connsiteY21" fmla="*/ 6083 h 3816424"/>
              <a:gd name="connsiteX22" fmla="*/ 3096344 w 3744416"/>
              <a:gd name="connsiteY22" fmla="*/ 0 h 3816424"/>
              <a:gd name="connsiteX23" fmla="*/ 2808312 w 3744416"/>
              <a:gd name="connsiteY23"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528392 w 3744416"/>
              <a:gd name="connsiteY17" fmla="*/ 936104 h 3816424"/>
              <a:gd name="connsiteX18" fmla="*/ 3600400 w 3744416"/>
              <a:gd name="connsiteY18" fmla="*/ 432048 h 3816424"/>
              <a:gd name="connsiteX19" fmla="*/ 3744416 w 3744416"/>
              <a:gd name="connsiteY19" fmla="*/ 216024 h 3816424"/>
              <a:gd name="connsiteX20" fmla="*/ 3417694 w 3744416"/>
              <a:gd name="connsiteY20" fmla="*/ 6083 h 3816424"/>
              <a:gd name="connsiteX21" fmla="*/ 3096344 w 3744416"/>
              <a:gd name="connsiteY21" fmla="*/ 0 h 3816424"/>
              <a:gd name="connsiteX22" fmla="*/ 2808312 w 3744416"/>
              <a:gd name="connsiteY22" fmla="*/ 360040 h 3816424"/>
              <a:gd name="connsiteX0" fmla="*/ 2808312 w 3762866"/>
              <a:gd name="connsiteY0" fmla="*/ 360040 h 3816424"/>
              <a:gd name="connsiteX1" fmla="*/ 2592288 w 3762866"/>
              <a:gd name="connsiteY1" fmla="*/ 1008112 h 3816424"/>
              <a:gd name="connsiteX2" fmla="*/ 2376264 w 3762866"/>
              <a:gd name="connsiteY2" fmla="*/ 1368152 h 3816424"/>
              <a:gd name="connsiteX3" fmla="*/ 1944216 w 3762866"/>
              <a:gd name="connsiteY3" fmla="*/ 1656184 h 3816424"/>
              <a:gd name="connsiteX4" fmla="*/ 712995 w 3762866"/>
              <a:gd name="connsiteY4" fmla="*/ 2094765 h 3816424"/>
              <a:gd name="connsiteX5" fmla="*/ 0 w 3762866"/>
              <a:gd name="connsiteY5" fmla="*/ 2736304 h 3816424"/>
              <a:gd name="connsiteX6" fmla="*/ 72008 w 3762866"/>
              <a:gd name="connsiteY6" fmla="*/ 3240360 h 3816424"/>
              <a:gd name="connsiteX7" fmla="*/ 360040 w 3762866"/>
              <a:gd name="connsiteY7" fmla="*/ 3744416 h 3816424"/>
              <a:gd name="connsiteX8" fmla="*/ 792088 w 3762866"/>
              <a:gd name="connsiteY8" fmla="*/ 3816424 h 3816424"/>
              <a:gd name="connsiteX9" fmla="*/ 1296144 w 3762866"/>
              <a:gd name="connsiteY9" fmla="*/ 3384376 h 3816424"/>
              <a:gd name="connsiteX10" fmla="*/ 1656184 w 3762866"/>
              <a:gd name="connsiteY10" fmla="*/ 3096344 h 3816424"/>
              <a:gd name="connsiteX11" fmla="*/ 2448272 w 3762866"/>
              <a:gd name="connsiteY11" fmla="*/ 3168352 h 3816424"/>
              <a:gd name="connsiteX12" fmla="*/ 2808312 w 3762866"/>
              <a:gd name="connsiteY12" fmla="*/ 2952328 h 3816424"/>
              <a:gd name="connsiteX13" fmla="*/ 3096344 w 3762866"/>
              <a:gd name="connsiteY13" fmla="*/ 2808312 h 3816424"/>
              <a:gd name="connsiteX14" fmla="*/ 3168352 w 3762866"/>
              <a:gd name="connsiteY14" fmla="*/ 2520280 h 3816424"/>
              <a:gd name="connsiteX15" fmla="*/ 3168352 w 3762866"/>
              <a:gd name="connsiteY15" fmla="*/ 2088232 h 3816424"/>
              <a:gd name="connsiteX16" fmla="*/ 3186688 w 3762866"/>
              <a:gd name="connsiteY16" fmla="*/ 1815632 h 3816424"/>
              <a:gd name="connsiteX17" fmla="*/ 3528392 w 3762866"/>
              <a:gd name="connsiteY17" fmla="*/ 936104 h 3816424"/>
              <a:gd name="connsiteX18" fmla="*/ 3744416 w 3762866"/>
              <a:gd name="connsiteY18" fmla="*/ 216024 h 3816424"/>
              <a:gd name="connsiteX19" fmla="*/ 3417694 w 3762866"/>
              <a:gd name="connsiteY19" fmla="*/ 6083 h 3816424"/>
              <a:gd name="connsiteX20" fmla="*/ 3096344 w 3762866"/>
              <a:gd name="connsiteY20" fmla="*/ 0 h 3816424"/>
              <a:gd name="connsiteX21" fmla="*/ 2808312 w 3762866"/>
              <a:gd name="connsiteY21" fmla="*/ 360040 h 3816424"/>
              <a:gd name="connsiteX0" fmla="*/ 2808312 w 3762866"/>
              <a:gd name="connsiteY0" fmla="*/ 360040 h 3816424"/>
              <a:gd name="connsiteX1" fmla="*/ 2736304 w 3762866"/>
              <a:gd name="connsiteY1" fmla="*/ 936104 h 3816424"/>
              <a:gd name="connsiteX2" fmla="*/ 2376264 w 3762866"/>
              <a:gd name="connsiteY2" fmla="*/ 1368152 h 3816424"/>
              <a:gd name="connsiteX3" fmla="*/ 1944216 w 3762866"/>
              <a:gd name="connsiteY3" fmla="*/ 1656184 h 3816424"/>
              <a:gd name="connsiteX4" fmla="*/ 712995 w 3762866"/>
              <a:gd name="connsiteY4" fmla="*/ 2094765 h 3816424"/>
              <a:gd name="connsiteX5" fmla="*/ 0 w 3762866"/>
              <a:gd name="connsiteY5" fmla="*/ 2736304 h 3816424"/>
              <a:gd name="connsiteX6" fmla="*/ 72008 w 3762866"/>
              <a:gd name="connsiteY6" fmla="*/ 3240360 h 3816424"/>
              <a:gd name="connsiteX7" fmla="*/ 360040 w 3762866"/>
              <a:gd name="connsiteY7" fmla="*/ 3744416 h 3816424"/>
              <a:gd name="connsiteX8" fmla="*/ 792088 w 3762866"/>
              <a:gd name="connsiteY8" fmla="*/ 3816424 h 3816424"/>
              <a:gd name="connsiteX9" fmla="*/ 1296144 w 3762866"/>
              <a:gd name="connsiteY9" fmla="*/ 3384376 h 3816424"/>
              <a:gd name="connsiteX10" fmla="*/ 1656184 w 3762866"/>
              <a:gd name="connsiteY10" fmla="*/ 3096344 h 3816424"/>
              <a:gd name="connsiteX11" fmla="*/ 2448272 w 3762866"/>
              <a:gd name="connsiteY11" fmla="*/ 3168352 h 3816424"/>
              <a:gd name="connsiteX12" fmla="*/ 2808312 w 3762866"/>
              <a:gd name="connsiteY12" fmla="*/ 2952328 h 3816424"/>
              <a:gd name="connsiteX13" fmla="*/ 3096344 w 3762866"/>
              <a:gd name="connsiteY13" fmla="*/ 2808312 h 3816424"/>
              <a:gd name="connsiteX14" fmla="*/ 3168352 w 3762866"/>
              <a:gd name="connsiteY14" fmla="*/ 2520280 h 3816424"/>
              <a:gd name="connsiteX15" fmla="*/ 3168352 w 3762866"/>
              <a:gd name="connsiteY15" fmla="*/ 2088232 h 3816424"/>
              <a:gd name="connsiteX16" fmla="*/ 3186688 w 3762866"/>
              <a:gd name="connsiteY16" fmla="*/ 1815632 h 3816424"/>
              <a:gd name="connsiteX17" fmla="*/ 3528392 w 3762866"/>
              <a:gd name="connsiteY17" fmla="*/ 936104 h 3816424"/>
              <a:gd name="connsiteX18" fmla="*/ 3744416 w 3762866"/>
              <a:gd name="connsiteY18" fmla="*/ 216024 h 3816424"/>
              <a:gd name="connsiteX19" fmla="*/ 3417694 w 3762866"/>
              <a:gd name="connsiteY19" fmla="*/ 6083 h 3816424"/>
              <a:gd name="connsiteX20" fmla="*/ 3096344 w 3762866"/>
              <a:gd name="connsiteY20" fmla="*/ 0 h 3816424"/>
              <a:gd name="connsiteX21" fmla="*/ 2808312 w 3762866"/>
              <a:gd name="connsiteY21" fmla="*/ 360040 h 3816424"/>
              <a:gd name="connsiteX0" fmla="*/ 3096344 w 3762866"/>
              <a:gd name="connsiteY0" fmla="*/ 360040 h 3816424"/>
              <a:gd name="connsiteX1" fmla="*/ 2736304 w 3762866"/>
              <a:gd name="connsiteY1" fmla="*/ 936104 h 3816424"/>
              <a:gd name="connsiteX2" fmla="*/ 2376264 w 3762866"/>
              <a:gd name="connsiteY2" fmla="*/ 1368152 h 3816424"/>
              <a:gd name="connsiteX3" fmla="*/ 1944216 w 3762866"/>
              <a:gd name="connsiteY3" fmla="*/ 1656184 h 3816424"/>
              <a:gd name="connsiteX4" fmla="*/ 712995 w 3762866"/>
              <a:gd name="connsiteY4" fmla="*/ 2094765 h 3816424"/>
              <a:gd name="connsiteX5" fmla="*/ 0 w 3762866"/>
              <a:gd name="connsiteY5" fmla="*/ 2736304 h 3816424"/>
              <a:gd name="connsiteX6" fmla="*/ 72008 w 3762866"/>
              <a:gd name="connsiteY6" fmla="*/ 3240360 h 3816424"/>
              <a:gd name="connsiteX7" fmla="*/ 360040 w 3762866"/>
              <a:gd name="connsiteY7" fmla="*/ 3744416 h 3816424"/>
              <a:gd name="connsiteX8" fmla="*/ 792088 w 3762866"/>
              <a:gd name="connsiteY8" fmla="*/ 3816424 h 3816424"/>
              <a:gd name="connsiteX9" fmla="*/ 1296144 w 3762866"/>
              <a:gd name="connsiteY9" fmla="*/ 3384376 h 3816424"/>
              <a:gd name="connsiteX10" fmla="*/ 1656184 w 3762866"/>
              <a:gd name="connsiteY10" fmla="*/ 3096344 h 3816424"/>
              <a:gd name="connsiteX11" fmla="*/ 2448272 w 3762866"/>
              <a:gd name="connsiteY11" fmla="*/ 3168352 h 3816424"/>
              <a:gd name="connsiteX12" fmla="*/ 2808312 w 3762866"/>
              <a:gd name="connsiteY12" fmla="*/ 2952328 h 3816424"/>
              <a:gd name="connsiteX13" fmla="*/ 3096344 w 3762866"/>
              <a:gd name="connsiteY13" fmla="*/ 2808312 h 3816424"/>
              <a:gd name="connsiteX14" fmla="*/ 3168352 w 3762866"/>
              <a:gd name="connsiteY14" fmla="*/ 2520280 h 3816424"/>
              <a:gd name="connsiteX15" fmla="*/ 3168352 w 3762866"/>
              <a:gd name="connsiteY15" fmla="*/ 2088232 h 3816424"/>
              <a:gd name="connsiteX16" fmla="*/ 3186688 w 3762866"/>
              <a:gd name="connsiteY16" fmla="*/ 1815632 h 3816424"/>
              <a:gd name="connsiteX17" fmla="*/ 3528392 w 3762866"/>
              <a:gd name="connsiteY17" fmla="*/ 936104 h 3816424"/>
              <a:gd name="connsiteX18" fmla="*/ 3744416 w 3762866"/>
              <a:gd name="connsiteY18" fmla="*/ 216024 h 3816424"/>
              <a:gd name="connsiteX19" fmla="*/ 3417694 w 3762866"/>
              <a:gd name="connsiteY19" fmla="*/ 6083 h 3816424"/>
              <a:gd name="connsiteX20" fmla="*/ 3096344 w 3762866"/>
              <a:gd name="connsiteY20" fmla="*/ 0 h 3816424"/>
              <a:gd name="connsiteX21" fmla="*/ 3096344 w 3762866"/>
              <a:gd name="connsiteY21" fmla="*/ 360040 h 3816424"/>
              <a:gd name="connsiteX0" fmla="*/ 3096344 w 3762866"/>
              <a:gd name="connsiteY0" fmla="*/ 353957 h 3810341"/>
              <a:gd name="connsiteX1" fmla="*/ 2736304 w 3762866"/>
              <a:gd name="connsiteY1" fmla="*/ 930021 h 3810341"/>
              <a:gd name="connsiteX2" fmla="*/ 2376264 w 3762866"/>
              <a:gd name="connsiteY2" fmla="*/ 1362069 h 3810341"/>
              <a:gd name="connsiteX3" fmla="*/ 1944216 w 3762866"/>
              <a:gd name="connsiteY3" fmla="*/ 1650101 h 3810341"/>
              <a:gd name="connsiteX4" fmla="*/ 712995 w 3762866"/>
              <a:gd name="connsiteY4" fmla="*/ 2088682 h 3810341"/>
              <a:gd name="connsiteX5" fmla="*/ 0 w 3762866"/>
              <a:gd name="connsiteY5" fmla="*/ 2730221 h 3810341"/>
              <a:gd name="connsiteX6" fmla="*/ 72008 w 3762866"/>
              <a:gd name="connsiteY6" fmla="*/ 3234277 h 3810341"/>
              <a:gd name="connsiteX7" fmla="*/ 360040 w 3762866"/>
              <a:gd name="connsiteY7" fmla="*/ 3738333 h 3810341"/>
              <a:gd name="connsiteX8" fmla="*/ 792088 w 3762866"/>
              <a:gd name="connsiteY8" fmla="*/ 3810341 h 3810341"/>
              <a:gd name="connsiteX9" fmla="*/ 1296144 w 3762866"/>
              <a:gd name="connsiteY9" fmla="*/ 3378293 h 3810341"/>
              <a:gd name="connsiteX10" fmla="*/ 1656184 w 3762866"/>
              <a:gd name="connsiteY10" fmla="*/ 3090261 h 3810341"/>
              <a:gd name="connsiteX11" fmla="*/ 2448272 w 3762866"/>
              <a:gd name="connsiteY11" fmla="*/ 3162269 h 3810341"/>
              <a:gd name="connsiteX12" fmla="*/ 2808312 w 3762866"/>
              <a:gd name="connsiteY12" fmla="*/ 2946245 h 3810341"/>
              <a:gd name="connsiteX13" fmla="*/ 3096344 w 3762866"/>
              <a:gd name="connsiteY13" fmla="*/ 2802229 h 3810341"/>
              <a:gd name="connsiteX14" fmla="*/ 3168352 w 3762866"/>
              <a:gd name="connsiteY14" fmla="*/ 2514197 h 3810341"/>
              <a:gd name="connsiteX15" fmla="*/ 3168352 w 3762866"/>
              <a:gd name="connsiteY15" fmla="*/ 2082149 h 3810341"/>
              <a:gd name="connsiteX16" fmla="*/ 3186688 w 3762866"/>
              <a:gd name="connsiteY16" fmla="*/ 1809549 h 3810341"/>
              <a:gd name="connsiteX17" fmla="*/ 3528392 w 3762866"/>
              <a:gd name="connsiteY17" fmla="*/ 930021 h 3810341"/>
              <a:gd name="connsiteX18" fmla="*/ 3744416 w 3762866"/>
              <a:gd name="connsiteY18" fmla="*/ 209941 h 3810341"/>
              <a:gd name="connsiteX19" fmla="*/ 3417694 w 3762866"/>
              <a:gd name="connsiteY19" fmla="*/ 0 h 3810341"/>
              <a:gd name="connsiteX20" fmla="*/ 3312368 w 3762866"/>
              <a:gd name="connsiteY20" fmla="*/ 65925 h 3810341"/>
              <a:gd name="connsiteX21" fmla="*/ 3096344 w 3762866"/>
              <a:gd name="connsiteY21" fmla="*/ 353957 h 3810341"/>
              <a:gd name="connsiteX0" fmla="*/ 3096344 w 3762866"/>
              <a:gd name="connsiteY0" fmla="*/ 288032 h 3744416"/>
              <a:gd name="connsiteX1" fmla="*/ 2736304 w 3762866"/>
              <a:gd name="connsiteY1" fmla="*/ 864096 h 3744416"/>
              <a:gd name="connsiteX2" fmla="*/ 2376264 w 3762866"/>
              <a:gd name="connsiteY2" fmla="*/ 1296144 h 3744416"/>
              <a:gd name="connsiteX3" fmla="*/ 1944216 w 3762866"/>
              <a:gd name="connsiteY3" fmla="*/ 1584176 h 3744416"/>
              <a:gd name="connsiteX4" fmla="*/ 712995 w 3762866"/>
              <a:gd name="connsiteY4" fmla="*/ 2022757 h 3744416"/>
              <a:gd name="connsiteX5" fmla="*/ 0 w 3762866"/>
              <a:gd name="connsiteY5" fmla="*/ 2664296 h 3744416"/>
              <a:gd name="connsiteX6" fmla="*/ 72008 w 3762866"/>
              <a:gd name="connsiteY6" fmla="*/ 3168352 h 3744416"/>
              <a:gd name="connsiteX7" fmla="*/ 360040 w 3762866"/>
              <a:gd name="connsiteY7" fmla="*/ 3672408 h 3744416"/>
              <a:gd name="connsiteX8" fmla="*/ 792088 w 3762866"/>
              <a:gd name="connsiteY8" fmla="*/ 3744416 h 3744416"/>
              <a:gd name="connsiteX9" fmla="*/ 1296144 w 3762866"/>
              <a:gd name="connsiteY9" fmla="*/ 3312368 h 3744416"/>
              <a:gd name="connsiteX10" fmla="*/ 1656184 w 3762866"/>
              <a:gd name="connsiteY10" fmla="*/ 3024336 h 3744416"/>
              <a:gd name="connsiteX11" fmla="*/ 2448272 w 3762866"/>
              <a:gd name="connsiteY11" fmla="*/ 3096344 h 3744416"/>
              <a:gd name="connsiteX12" fmla="*/ 2808312 w 3762866"/>
              <a:gd name="connsiteY12" fmla="*/ 2880320 h 3744416"/>
              <a:gd name="connsiteX13" fmla="*/ 3096344 w 3762866"/>
              <a:gd name="connsiteY13" fmla="*/ 2736304 h 3744416"/>
              <a:gd name="connsiteX14" fmla="*/ 3168352 w 3762866"/>
              <a:gd name="connsiteY14" fmla="*/ 2448272 h 3744416"/>
              <a:gd name="connsiteX15" fmla="*/ 3168352 w 3762866"/>
              <a:gd name="connsiteY15" fmla="*/ 2016224 h 3744416"/>
              <a:gd name="connsiteX16" fmla="*/ 3186688 w 3762866"/>
              <a:gd name="connsiteY16" fmla="*/ 1743624 h 3744416"/>
              <a:gd name="connsiteX17" fmla="*/ 3528392 w 3762866"/>
              <a:gd name="connsiteY17" fmla="*/ 864096 h 3744416"/>
              <a:gd name="connsiteX18" fmla="*/ 3744416 w 3762866"/>
              <a:gd name="connsiteY18" fmla="*/ 144016 h 3744416"/>
              <a:gd name="connsiteX19" fmla="*/ 3456384 w 3762866"/>
              <a:gd name="connsiteY19" fmla="*/ 0 h 3744416"/>
              <a:gd name="connsiteX20" fmla="*/ 3312368 w 3762866"/>
              <a:gd name="connsiteY20" fmla="*/ 0 h 3744416"/>
              <a:gd name="connsiteX21" fmla="*/ 3096344 w 3762866"/>
              <a:gd name="connsiteY21" fmla="*/ 288032 h 374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62866" h="3744416">
                <a:moveTo>
                  <a:pt x="3096344" y="288032"/>
                </a:moveTo>
                <a:lnTo>
                  <a:pt x="2736304" y="864096"/>
                </a:lnTo>
                <a:lnTo>
                  <a:pt x="2376264" y="1296144"/>
                </a:lnTo>
                <a:lnTo>
                  <a:pt x="1944216" y="1584176"/>
                </a:lnTo>
                <a:lnTo>
                  <a:pt x="712995" y="2022757"/>
                </a:lnTo>
                <a:lnTo>
                  <a:pt x="0" y="2664296"/>
                </a:lnTo>
                <a:lnTo>
                  <a:pt x="72008" y="3168352"/>
                </a:lnTo>
                <a:lnTo>
                  <a:pt x="360040" y="3672408"/>
                </a:lnTo>
                <a:lnTo>
                  <a:pt x="792088" y="3744416"/>
                </a:lnTo>
                <a:lnTo>
                  <a:pt x="1296144" y="3312368"/>
                </a:lnTo>
                <a:lnTo>
                  <a:pt x="1656184" y="3024336"/>
                </a:lnTo>
                <a:lnTo>
                  <a:pt x="2448272" y="3096344"/>
                </a:lnTo>
                <a:lnTo>
                  <a:pt x="2808312" y="2880320"/>
                </a:lnTo>
                <a:cubicBezTo>
                  <a:pt x="2903798" y="2859100"/>
                  <a:pt x="3056176" y="2776470"/>
                  <a:pt x="3096344" y="2736304"/>
                </a:cubicBezTo>
                <a:lnTo>
                  <a:pt x="3168352" y="2448272"/>
                </a:lnTo>
                <a:cubicBezTo>
                  <a:pt x="3182229" y="2323379"/>
                  <a:pt x="3168352" y="2160780"/>
                  <a:pt x="3168352" y="2016224"/>
                </a:cubicBezTo>
                <a:lnTo>
                  <a:pt x="3186688" y="1743624"/>
                </a:lnTo>
                <a:cubicBezTo>
                  <a:pt x="3246695" y="1551603"/>
                  <a:pt x="3471441" y="1046688"/>
                  <a:pt x="3528392" y="864096"/>
                </a:cubicBezTo>
                <a:cubicBezTo>
                  <a:pt x="3621347" y="597495"/>
                  <a:pt x="3762866" y="299019"/>
                  <a:pt x="3744416" y="144016"/>
                </a:cubicBezTo>
                <a:lnTo>
                  <a:pt x="3456384" y="0"/>
                </a:lnTo>
                <a:lnTo>
                  <a:pt x="3312368" y="0"/>
                </a:lnTo>
                <a:lnTo>
                  <a:pt x="3096344" y="288032"/>
                </a:lnTo>
                <a:close/>
              </a:path>
            </a:pathLst>
          </a:cu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pic>
        <p:nvPicPr>
          <p:cNvPr id="15" name="Picture 3"/>
          <p:cNvPicPr>
            <a:picLocks noChangeAspect="1" noChangeArrowheads="1"/>
          </p:cNvPicPr>
          <p:nvPr/>
        </p:nvPicPr>
        <p:blipFill>
          <a:blip r:embed="rId3" cstate="print"/>
          <a:srcRect l="35499" t="21989" r="16325"/>
          <a:stretch>
            <a:fillRect/>
          </a:stretch>
        </p:blipFill>
        <p:spPr bwMode="auto">
          <a:xfrm>
            <a:off x="7092280" y="260648"/>
            <a:ext cx="1728192" cy="2151274"/>
          </a:xfrm>
          <a:prstGeom prst="rect">
            <a:avLst/>
          </a:prstGeom>
          <a:noFill/>
          <a:ln w="9525">
            <a:noFill/>
            <a:miter lim="800000"/>
            <a:headEnd/>
            <a:tailEnd/>
          </a:ln>
        </p:spPr>
      </p:pic>
      <p:sp>
        <p:nvSpPr>
          <p:cNvPr id="16" name="Rectangle 15"/>
          <p:cNvSpPr/>
          <p:nvPr/>
        </p:nvSpPr>
        <p:spPr bwMode="auto">
          <a:xfrm>
            <a:off x="7740352" y="764704"/>
            <a:ext cx="576064" cy="504056"/>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
        <p:nvSpPr>
          <p:cNvPr id="56322" name="AutoShape 2" descr="http://www.scottish-places.info/images/p67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8" name="Right Arrow 17"/>
          <p:cNvSpPr/>
          <p:nvPr/>
        </p:nvSpPr>
        <p:spPr bwMode="auto">
          <a:xfrm rot="2544488">
            <a:off x="1967348" y="4954760"/>
            <a:ext cx="1944216" cy="504056"/>
          </a:xfrm>
          <a:prstGeom prst="right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pic>
        <p:nvPicPr>
          <p:cNvPr id="14337" name="Picture 1"/>
          <p:cNvPicPr>
            <a:picLocks noChangeAspect="1" noChangeArrowheads="1"/>
          </p:cNvPicPr>
          <p:nvPr/>
        </p:nvPicPr>
        <p:blipFill>
          <a:blip r:embed="rId4" cstate="print"/>
          <a:srcRect/>
          <a:stretch>
            <a:fillRect/>
          </a:stretch>
        </p:blipFill>
        <p:spPr bwMode="auto">
          <a:xfrm>
            <a:off x="0" y="2096902"/>
            <a:ext cx="3779912" cy="24271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chor="ctr"/>
          <a:lstStyle/>
          <a:p>
            <a:pPr algn="ctr">
              <a:buNone/>
            </a:pPr>
            <a:r>
              <a:rPr lang="en-GB" sz="6600" dirty="0" smtClean="0"/>
              <a:t>Case Study 1</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016" y="349250"/>
            <a:ext cx="6491064" cy="1371600"/>
          </a:xfrm>
        </p:spPr>
        <p:txBody>
          <a:bodyPr/>
          <a:lstStyle/>
          <a:p>
            <a:r>
              <a:rPr lang="en-GB" dirty="0" smtClean="0"/>
              <a:t>5</a:t>
            </a:r>
            <a:r>
              <a:rPr lang="en-GB" baseline="30000" dirty="0" smtClean="0"/>
              <a:t>th</a:t>
            </a:r>
            <a:r>
              <a:rPr lang="en-GB" dirty="0" smtClean="0"/>
              <a:t> December 2011</a:t>
            </a:r>
            <a:endParaRPr lang="en-GB" dirty="0"/>
          </a:p>
        </p:txBody>
      </p:sp>
      <p:sp>
        <p:nvSpPr>
          <p:cNvPr id="3" name="Content Placeholder 2"/>
          <p:cNvSpPr>
            <a:spLocks noGrp="1"/>
          </p:cNvSpPr>
          <p:nvPr>
            <p:ph idx="1"/>
          </p:nvPr>
        </p:nvSpPr>
        <p:spPr>
          <a:xfrm>
            <a:off x="5364088" y="1773238"/>
            <a:ext cx="3322712" cy="4751387"/>
          </a:xfrm>
        </p:spPr>
        <p:txBody>
          <a:bodyPr/>
          <a:lstStyle/>
          <a:p>
            <a:r>
              <a:rPr lang="en-GB" dirty="0" smtClean="0"/>
              <a:t>First indications of a deep depression</a:t>
            </a:r>
          </a:p>
          <a:p>
            <a:r>
              <a:rPr lang="en-GB" dirty="0" smtClean="0"/>
              <a:t>Potential for winds to 60-70 mph, possibly 80 mph</a:t>
            </a:r>
          </a:p>
          <a:p>
            <a:r>
              <a:rPr lang="en-GB" dirty="0" smtClean="0"/>
              <a:t>Significant impacts possible</a:t>
            </a:r>
          </a:p>
          <a:p>
            <a:r>
              <a:rPr lang="en-GB" dirty="0" smtClean="0"/>
              <a:t>Uncertainties in where the strongest winds will be (Possibly offshore)</a:t>
            </a:r>
          </a:p>
          <a:p>
            <a:endParaRPr lang="en-GB" dirty="0"/>
          </a:p>
        </p:txBody>
      </p:sp>
      <p:pic>
        <p:nvPicPr>
          <p:cNvPr id="5" name="Picture 10"/>
          <p:cNvPicPr>
            <a:picLocks noChangeAspect="1" noChangeArrowheads="1"/>
          </p:cNvPicPr>
          <p:nvPr/>
        </p:nvPicPr>
        <p:blipFill>
          <a:blip r:embed="rId2" cstate="print"/>
          <a:srcRect/>
          <a:stretch>
            <a:fillRect/>
          </a:stretch>
        </p:blipFill>
        <p:spPr bwMode="auto">
          <a:xfrm>
            <a:off x="0" y="14820"/>
            <a:ext cx="4716016" cy="6811444"/>
          </a:xfrm>
          <a:prstGeom prst="rect">
            <a:avLst/>
          </a:prstGeom>
          <a:noFill/>
          <a:ln w="9525" algn="ctr">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204" y="349250"/>
            <a:ext cx="6972300" cy="1371600"/>
          </a:xfrm>
        </p:spPr>
        <p:txBody>
          <a:bodyPr/>
          <a:lstStyle/>
          <a:p>
            <a:r>
              <a:rPr lang="en-GB" dirty="0" smtClean="0"/>
              <a:t>6th December</a:t>
            </a:r>
            <a:endParaRPr lang="en-GB" dirty="0"/>
          </a:p>
        </p:txBody>
      </p:sp>
      <p:sp>
        <p:nvSpPr>
          <p:cNvPr id="3" name="Content Placeholder 2"/>
          <p:cNvSpPr>
            <a:spLocks noGrp="1"/>
          </p:cNvSpPr>
          <p:nvPr>
            <p:ph idx="1"/>
          </p:nvPr>
        </p:nvSpPr>
        <p:spPr>
          <a:xfrm>
            <a:off x="2136204" y="1774825"/>
            <a:ext cx="6684268" cy="4525963"/>
          </a:xfrm>
        </p:spPr>
        <p:txBody>
          <a:bodyPr/>
          <a:lstStyle/>
          <a:p>
            <a:r>
              <a:rPr lang="en-GB" dirty="0" smtClean="0"/>
              <a:t>Warning updated in the morning but later in the day…</a:t>
            </a:r>
          </a:p>
          <a:p>
            <a:r>
              <a:rPr lang="en-GB" dirty="0" smtClean="0"/>
              <a:t> Situation looks even more serious</a:t>
            </a:r>
          </a:p>
          <a:p>
            <a:r>
              <a:rPr lang="en-GB" dirty="0" smtClean="0"/>
              <a:t>Advisor contacted key contacts in Scotland during evening of Tues 6th highlighting potential for winds in excess of 85mph through the Central Belt on Thu 8</a:t>
            </a:r>
            <a:r>
              <a:rPr lang="en-GB" baseline="30000" dirty="0" smtClean="0"/>
              <a:t>th</a:t>
            </a:r>
            <a:r>
              <a:rPr lang="en-GB" dirty="0" smtClean="0"/>
              <a:t> </a:t>
            </a:r>
          </a:p>
          <a:p>
            <a:pPr lvl="1"/>
            <a:endParaRPr lang="en-GB" dirty="0" smtClean="0"/>
          </a:p>
          <a:p>
            <a:endParaRPr lang="en-GB" baseline="30000" dirty="0" smtClean="0"/>
          </a:p>
          <a:p>
            <a:endParaRPr lang="en-GB"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204" y="349250"/>
            <a:ext cx="6684268" cy="1371600"/>
          </a:xfrm>
        </p:spPr>
        <p:txBody>
          <a:bodyPr/>
          <a:lstStyle/>
          <a:p>
            <a:r>
              <a:rPr lang="en-GB" dirty="0" smtClean="0"/>
              <a:t>7</a:t>
            </a:r>
            <a:r>
              <a:rPr lang="en-GB" baseline="30000" dirty="0" smtClean="0"/>
              <a:t>th</a:t>
            </a:r>
            <a:r>
              <a:rPr lang="en-GB" dirty="0" smtClean="0"/>
              <a:t> December</a:t>
            </a:r>
            <a:endParaRPr lang="en-GB" dirty="0"/>
          </a:p>
        </p:txBody>
      </p:sp>
      <p:sp>
        <p:nvSpPr>
          <p:cNvPr id="3" name="Content Placeholder 2"/>
          <p:cNvSpPr>
            <a:spLocks noGrp="1"/>
          </p:cNvSpPr>
          <p:nvPr>
            <p:ph idx="1"/>
          </p:nvPr>
        </p:nvSpPr>
        <p:spPr>
          <a:xfrm>
            <a:off x="2136204" y="1774825"/>
            <a:ext cx="6684268" cy="4525963"/>
          </a:xfrm>
        </p:spPr>
        <p:txBody>
          <a:bodyPr/>
          <a:lstStyle/>
          <a:p>
            <a:r>
              <a:rPr lang="en-GB" dirty="0" smtClean="0"/>
              <a:t>Scottish Government convene emergency committee (</a:t>
            </a:r>
            <a:r>
              <a:rPr lang="en-GB" dirty="0" err="1" smtClean="0"/>
              <a:t>SGoRR</a:t>
            </a:r>
            <a:r>
              <a:rPr lang="en-GB" dirty="0" smtClean="0"/>
              <a:t>) at 10am</a:t>
            </a:r>
          </a:p>
          <a:p>
            <a:r>
              <a:rPr lang="en-GB" dirty="0" smtClean="0"/>
              <a:t>Advisor briefs on potential for 80-90 mph winds through central belt</a:t>
            </a:r>
          </a:p>
          <a:p>
            <a:r>
              <a:rPr lang="en-GB" dirty="0" smtClean="0"/>
              <a:t>Information from police and transport agency indicated main bridges were likely to close completely at the forecast wind speeds, creating the risk of gridlock in important parts of the motorway network.</a:t>
            </a:r>
          </a:p>
          <a:p>
            <a:endParaRPr lang="en-GB" baseline="30000" dirty="0" smtClean="0"/>
          </a:p>
          <a:p>
            <a:endParaRPr lang="en-GB"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8492" y="349250"/>
            <a:ext cx="6972300" cy="1371600"/>
          </a:xfrm>
        </p:spPr>
        <p:txBody>
          <a:bodyPr/>
          <a:lstStyle/>
          <a:p>
            <a:r>
              <a:rPr lang="en-GB" dirty="0" smtClean="0"/>
              <a:t>7</a:t>
            </a:r>
            <a:r>
              <a:rPr lang="en-GB" baseline="30000" dirty="0" smtClean="0"/>
              <a:t>th</a:t>
            </a:r>
            <a:r>
              <a:rPr lang="en-GB" dirty="0" smtClean="0"/>
              <a:t> December 2011</a:t>
            </a:r>
            <a:endParaRPr lang="en-GB" dirty="0"/>
          </a:p>
        </p:txBody>
      </p:sp>
      <p:sp>
        <p:nvSpPr>
          <p:cNvPr id="3" name="Content Placeholder 2"/>
          <p:cNvSpPr>
            <a:spLocks noGrp="1"/>
          </p:cNvSpPr>
          <p:nvPr>
            <p:ph idx="1"/>
          </p:nvPr>
        </p:nvSpPr>
        <p:spPr>
          <a:xfrm>
            <a:off x="5076056" y="1773238"/>
            <a:ext cx="3610744" cy="4751387"/>
          </a:xfrm>
        </p:spPr>
        <p:txBody>
          <a:bodyPr/>
          <a:lstStyle/>
          <a:p>
            <a:r>
              <a:rPr lang="en-GB" dirty="0" smtClean="0"/>
              <a:t>Met Office now feel the likelihood of the event is HIGH</a:t>
            </a:r>
          </a:p>
          <a:p>
            <a:r>
              <a:rPr lang="en-GB" dirty="0" smtClean="0"/>
              <a:t>Information from partners indicate impact will be HIGH</a:t>
            </a:r>
          </a:p>
          <a:p>
            <a:r>
              <a:rPr lang="en-GB" dirty="0" smtClean="0"/>
              <a:t>RED warning issued at 24 hours in advance of event</a:t>
            </a:r>
          </a:p>
          <a:p>
            <a:r>
              <a:rPr lang="en-GB" dirty="0" smtClean="0"/>
              <a:t>Messages sent by the advisors to responders across Scotland</a:t>
            </a:r>
          </a:p>
          <a:p>
            <a:endParaRPr lang="en-GB" dirty="0"/>
          </a:p>
        </p:txBody>
      </p:sp>
      <p:pic>
        <p:nvPicPr>
          <p:cNvPr id="6" name="Picture 9"/>
          <p:cNvPicPr>
            <a:picLocks noChangeAspect="1" noChangeArrowheads="1"/>
          </p:cNvPicPr>
          <p:nvPr/>
        </p:nvPicPr>
        <p:blipFill>
          <a:blip r:embed="rId2" cstate="print"/>
          <a:srcRect t="8508" r="2895" b="14810"/>
          <a:stretch>
            <a:fillRect/>
          </a:stretch>
        </p:blipFill>
        <p:spPr bwMode="auto">
          <a:xfrm>
            <a:off x="35495" y="49357"/>
            <a:ext cx="4176465" cy="6779755"/>
          </a:xfrm>
          <a:prstGeom prst="rect">
            <a:avLst/>
          </a:prstGeom>
          <a:noFill/>
          <a:ln w="9525" algn="ctr">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196" y="349250"/>
            <a:ext cx="6972300" cy="1371600"/>
          </a:xfrm>
        </p:spPr>
        <p:txBody>
          <a:bodyPr/>
          <a:lstStyle/>
          <a:p>
            <a:r>
              <a:rPr lang="en-GB" dirty="0" smtClean="0"/>
              <a:t>Actions Taken</a:t>
            </a:r>
            <a:endParaRPr lang="en-GB" dirty="0"/>
          </a:p>
        </p:txBody>
      </p:sp>
      <p:sp>
        <p:nvSpPr>
          <p:cNvPr id="3" name="Content Placeholder 2"/>
          <p:cNvSpPr>
            <a:spLocks noGrp="1"/>
          </p:cNvSpPr>
          <p:nvPr>
            <p:ph idx="1"/>
          </p:nvPr>
        </p:nvSpPr>
        <p:spPr>
          <a:xfrm>
            <a:off x="179512" y="1495325"/>
            <a:ext cx="8856984" cy="4525963"/>
          </a:xfrm>
        </p:spPr>
        <p:txBody>
          <a:bodyPr/>
          <a:lstStyle/>
          <a:p>
            <a:r>
              <a:rPr lang="en-GB" dirty="0" smtClean="0"/>
              <a:t>Messages from Advisors to emergency responders throughout Scotland highlighted potential for widespread transport and power supply disruption and structural damage with gusts of the expected magnitude.</a:t>
            </a:r>
          </a:p>
          <a:p>
            <a:r>
              <a:rPr lang="en-GB" dirty="0" smtClean="0"/>
              <a:t>Telephone calls made to Police contacts in advance of RED warning being issued.</a:t>
            </a:r>
          </a:p>
          <a:p>
            <a:r>
              <a:rPr lang="en-GB" dirty="0" smtClean="0"/>
              <a:t>Met Office Advisor deployed to Transport Scotland Multi-Agency Response Team (MART) at Control Centre  (8</a:t>
            </a:r>
            <a:r>
              <a:rPr lang="en-GB" baseline="30000" dirty="0" smtClean="0"/>
              <a:t>th</a:t>
            </a:r>
            <a:r>
              <a:rPr lang="en-GB" dirty="0" smtClean="0"/>
              <a:t> &amp; 9</a:t>
            </a:r>
            <a:r>
              <a:rPr lang="en-GB" baseline="30000" dirty="0" smtClean="0"/>
              <a:t>th</a:t>
            </a:r>
            <a:r>
              <a:rPr lang="en-GB" dirty="0" smtClean="0"/>
              <a:t>)</a:t>
            </a:r>
          </a:p>
          <a:p>
            <a:r>
              <a:rPr lang="en-GB" dirty="0" smtClean="0"/>
              <a:t>Advisor briefed Scottish Government officials and ministers before and during the event.</a:t>
            </a:r>
          </a:p>
          <a:p>
            <a:r>
              <a:rPr lang="en-GB" dirty="0" smtClean="0"/>
              <a:t>Scottish ministers “advised” closure of schools on the 8</a:t>
            </a:r>
            <a:r>
              <a:rPr lang="en-GB" baseline="30000" dirty="0" smtClean="0"/>
              <a:t>th</a:t>
            </a:r>
            <a:r>
              <a:rPr lang="en-GB" dirty="0" smtClean="0"/>
              <a:t>.</a:t>
            </a:r>
          </a:p>
          <a:p>
            <a:r>
              <a:rPr lang="en-GB" dirty="0" smtClean="0"/>
              <a:t>Police advised people not to travel</a:t>
            </a:r>
            <a:endParaRPr lang="en-GB"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196" y="349250"/>
            <a:ext cx="6972300" cy="1371600"/>
          </a:xfrm>
        </p:spPr>
        <p:txBody>
          <a:bodyPr/>
          <a:lstStyle/>
          <a:p>
            <a:r>
              <a:rPr lang="en-GB" dirty="0" smtClean="0"/>
              <a:t>What happened?</a:t>
            </a:r>
            <a:endParaRPr lang="en-GB" dirty="0"/>
          </a:p>
        </p:txBody>
      </p:sp>
      <p:sp>
        <p:nvSpPr>
          <p:cNvPr id="3" name="Content Placeholder 2"/>
          <p:cNvSpPr>
            <a:spLocks noGrp="1"/>
          </p:cNvSpPr>
          <p:nvPr>
            <p:ph idx="1"/>
          </p:nvPr>
        </p:nvSpPr>
        <p:spPr>
          <a:xfrm>
            <a:off x="179512" y="1567333"/>
            <a:ext cx="8856984" cy="4525963"/>
          </a:xfrm>
        </p:spPr>
        <p:txBody>
          <a:bodyPr/>
          <a:lstStyle/>
          <a:p>
            <a:pPr>
              <a:lnSpc>
                <a:spcPct val="100000"/>
              </a:lnSpc>
              <a:spcBef>
                <a:spcPts val="600"/>
              </a:spcBef>
              <a:spcAft>
                <a:spcPts val="600"/>
              </a:spcAft>
            </a:pPr>
            <a:r>
              <a:rPr lang="en-GB" sz="2000" dirty="0" smtClean="0"/>
              <a:t>Wind speeds of 80-100 mph recorded through the Central Belt</a:t>
            </a:r>
          </a:p>
          <a:p>
            <a:pPr>
              <a:lnSpc>
                <a:spcPct val="100000"/>
              </a:lnSpc>
              <a:spcBef>
                <a:spcPts val="600"/>
              </a:spcBef>
              <a:spcAft>
                <a:spcPts val="600"/>
              </a:spcAft>
            </a:pPr>
            <a:r>
              <a:rPr lang="en-GB" sz="2000" dirty="0" smtClean="0"/>
              <a:t>Widespread travel disruption, power cuts and school closures across Scotland. </a:t>
            </a:r>
          </a:p>
          <a:p>
            <a:pPr>
              <a:lnSpc>
                <a:spcPct val="100000"/>
              </a:lnSpc>
              <a:spcBef>
                <a:spcPts val="600"/>
              </a:spcBef>
              <a:spcAft>
                <a:spcPts val="600"/>
              </a:spcAft>
            </a:pPr>
            <a:r>
              <a:rPr lang="en-GB" sz="2000" dirty="0" smtClean="0"/>
              <a:t>All main bridges were closed.</a:t>
            </a:r>
          </a:p>
          <a:p>
            <a:pPr>
              <a:lnSpc>
                <a:spcPct val="100000"/>
              </a:lnSpc>
              <a:spcBef>
                <a:spcPts val="600"/>
              </a:spcBef>
              <a:spcAft>
                <a:spcPts val="600"/>
              </a:spcAft>
            </a:pPr>
            <a:r>
              <a:rPr lang="en-GB" sz="2000" dirty="0" smtClean="0"/>
              <a:t>Speed restrictions on railways due to the risk of trees and other debris on rail lines.</a:t>
            </a:r>
          </a:p>
          <a:p>
            <a:pPr>
              <a:lnSpc>
                <a:spcPct val="100000"/>
              </a:lnSpc>
              <a:spcBef>
                <a:spcPts val="600"/>
              </a:spcBef>
              <a:spcAft>
                <a:spcPts val="600"/>
              </a:spcAft>
            </a:pPr>
            <a:r>
              <a:rPr lang="en-GB" sz="2000" dirty="0" smtClean="0"/>
              <a:t>Ferry services were delayed and some flights were cancelled.</a:t>
            </a:r>
          </a:p>
          <a:p>
            <a:pPr>
              <a:lnSpc>
                <a:spcPct val="100000"/>
              </a:lnSpc>
              <a:spcBef>
                <a:spcPts val="600"/>
              </a:spcBef>
              <a:spcAft>
                <a:spcPts val="600"/>
              </a:spcAft>
            </a:pPr>
            <a:r>
              <a:rPr lang="en-GB" sz="2000" dirty="0" smtClean="0"/>
              <a:t>Estimated 150,000 homes without power.</a:t>
            </a:r>
          </a:p>
          <a:p>
            <a:pPr>
              <a:lnSpc>
                <a:spcPct val="100000"/>
              </a:lnSpc>
              <a:spcBef>
                <a:spcPts val="600"/>
              </a:spcBef>
              <a:spcAft>
                <a:spcPts val="600"/>
              </a:spcAft>
            </a:pPr>
            <a:r>
              <a:rPr lang="en-GB" sz="2000" dirty="0" smtClean="0"/>
              <a:t>Many trees were brought down, west-facing coasts were battered by large waves and there was some building damage.</a:t>
            </a:r>
          </a:p>
          <a:p>
            <a:pPr>
              <a:lnSpc>
                <a:spcPct val="100000"/>
              </a:lnSpc>
              <a:spcBef>
                <a:spcPts val="600"/>
              </a:spcBef>
              <a:spcAft>
                <a:spcPts val="600"/>
              </a:spcAft>
            </a:pPr>
            <a:r>
              <a:rPr lang="en-GB" sz="2000" dirty="0" smtClean="0"/>
              <a:t>Localised flooding in northern England too.</a:t>
            </a:r>
          </a:p>
          <a:p>
            <a:endParaRPr lang="en-GB" sz="20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2064196" y="332656"/>
            <a:ext cx="6972300" cy="1371600"/>
          </a:xfrm>
        </p:spPr>
        <p:txBody>
          <a:bodyPr/>
          <a:lstStyle/>
          <a:p>
            <a:r>
              <a:rPr lang="en-GB" smtClean="0"/>
              <a:t>8</a:t>
            </a:r>
            <a:r>
              <a:rPr lang="en-GB" baseline="30000" smtClean="0"/>
              <a:t>th</a:t>
            </a:r>
            <a:r>
              <a:rPr lang="en-GB" smtClean="0"/>
              <a:t> December 2011</a:t>
            </a:r>
          </a:p>
        </p:txBody>
      </p:sp>
      <p:pic>
        <p:nvPicPr>
          <p:cNvPr id="82950" name="Picture 6" descr="max gusts"/>
          <p:cNvPicPr>
            <a:picLocks noChangeAspect="1" noChangeArrowheads="1"/>
          </p:cNvPicPr>
          <p:nvPr/>
        </p:nvPicPr>
        <p:blipFill>
          <a:blip r:embed="rId3" cstate="print"/>
          <a:srcRect/>
          <a:stretch>
            <a:fillRect/>
          </a:stretch>
        </p:blipFill>
        <p:spPr bwMode="auto">
          <a:xfrm>
            <a:off x="2123728" y="1556792"/>
            <a:ext cx="3032222" cy="1800547"/>
          </a:xfrm>
          <a:prstGeom prst="rect">
            <a:avLst/>
          </a:prstGeom>
          <a:noFill/>
        </p:spPr>
      </p:pic>
      <p:pic>
        <p:nvPicPr>
          <p:cNvPr id="82952" name="Picture 8" descr="Waves at Troon"/>
          <p:cNvPicPr>
            <a:picLocks noChangeAspect="1" noChangeArrowheads="1"/>
          </p:cNvPicPr>
          <p:nvPr/>
        </p:nvPicPr>
        <p:blipFill>
          <a:blip r:embed="rId4" cstate="print"/>
          <a:srcRect/>
          <a:stretch>
            <a:fillRect/>
          </a:stretch>
        </p:blipFill>
        <p:spPr bwMode="auto">
          <a:xfrm>
            <a:off x="2195736" y="3717032"/>
            <a:ext cx="3840163" cy="2160588"/>
          </a:xfrm>
          <a:prstGeom prst="rect">
            <a:avLst/>
          </a:prstGeom>
          <a:noFill/>
        </p:spPr>
      </p:pic>
      <p:pic>
        <p:nvPicPr>
          <p:cNvPr id="82954" name="Picture 10" descr="Tree down in a garden in Edinburgh"/>
          <p:cNvPicPr>
            <a:picLocks noChangeAspect="1" noChangeArrowheads="1"/>
          </p:cNvPicPr>
          <p:nvPr/>
        </p:nvPicPr>
        <p:blipFill>
          <a:blip r:embed="rId5" cstate="print"/>
          <a:srcRect/>
          <a:stretch>
            <a:fillRect/>
          </a:stretch>
        </p:blipFill>
        <p:spPr bwMode="auto">
          <a:xfrm>
            <a:off x="5364088" y="1556792"/>
            <a:ext cx="3456207" cy="1944563"/>
          </a:xfrm>
          <a:prstGeom prst="rect">
            <a:avLst/>
          </a:prstGeom>
          <a:noFill/>
        </p:spPr>
      </p:pic>
      <p:sp>
        <p:nvSpPr>
          <p:cNvPr id="82956" name="WordArt 12"/>
          <p:cNvSpPr>
            <a:spLocks noChangeArrowheads="1" noChangeShapeType="1" noTextEdit="1"/>
          </p:cNvSpPr>
          <p:nvPr/>
        </p:nvSpPr>
        <p:spPr bwMode="auto">
          <a:xfrm rot="-2735685">
            <a:off x="3048794" y="5384006"/>
            <a:ext cx="958850" cy="217488"/>
          </a:xfrm>
          <a:prstGeom prst="rect">
            <a:avLst/>
          </a:prstGeom>
        </p:spPr>
        <p:txBody>
          <a:bodyPr wrap="none" fromWordArt="1">
            <a:prstTxWarp prst="textPlain">
              <a:avLst>
                <a:gd name="adj" fmla="val 50000"/>
              </a:avLst>
            </a:prstTxWarp>
          </a:bodyPr>
          <a:lstStyle/>
          <a:p>
            <a:pPr algn="ctr"/>
            <a:r>
              <a:rPr lang="en-GB"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Troon</a:t>
            </a:r>
          </a:p>
        </p:txBody>
      </p:sp>
      <p:sp>
        <p:nvSpPr>
          <p:cNvPr id="82957" name="WordArt 13"/>
          <p:cNvSpPr>
            <a:spLocks noChangeArrowheads="1" noChangeShapeType="1" noTextEdit="1"/>
          </p:cNvSpPr>
          <p:nvPr/>
        </p:nvSpPr>
        <p:spPr bwMode="auto">
          <a:xfrm rot="-2735685">
            <a:off x="3193257" y="3078956"/>
            <a:ext cx="958850" cy="217487"/>
          </a:xfrm>
          <a:prstGeom prst="rect">
            <a:avLst/>
          </a:prstGeom>
        </p:spPr>
        <p:txBody>
          <a:bodyPr wrap="none" fromWordArt="1">
            <a:prstTxWarp prst="textPlain">
              <a:avLst>
                <a:gd name="adj" fmla="val 50000"/>
              </a:avLst>
            </a:prstTxWarp>
          </a:bodyPr>
          <a:lstStyle/>
          <a:p>
            <a:pPr algn="ctr"/>
            <a:r>
              <a:rPr lang="en-GB"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Ayrshire</a:t>
            </a:r>
          </a:p>
        </p:txBody>
      </p:sp>
      <p:sp>
        <p:nvSpPr>
          <p:cNvPr id="82958" name="WordArt 14"/>
          <p:cNvSpPr>
            <a:spLocks noChangeArrowheads="1" noChangeShapeType="1" noTextEdit="1"/>
          </p:cNvSpPr>
          <p:nvPr/>
        </p:nvSpPr>
        <p:spPr bwMode="auto">
          <a:xfrm rot="-2735685">
            <a:off x="7154069" y="3078956"/>
            <a:ext cx="958850" cy="217488"/>
          </a:xfrm>
          <a:prstGeom prst="rect">
            <a:avLst/>
          </a:prstGeom>
        </p:spPr>
        <p:txBody>
          <a:bodyPr wrap="none" fromWordArt="1">
            <a:prstTxWarp prst="textPlain">
              <a:avLst>
                <a:gd name="adj" fmla="val 50000"/>
              </a:avLst>
            </a:prstTxWarp>
          </a:bodyPr>
          <a:lstStyle/>
          <a:p>
            <a:pPr algn="ctr"/>
            <a:r>
              <a:rPr lang="en-GB"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Edinburgh</a:t>
            </a:r>
          </a:p>
        </p:txBody>
      </p:sp>
      <p:pic>
        <p:nvPicPr>
          <p:cNvPr id="82960" name="Picture 16" descr="Tree cutters clearing power lines near Pitlochry"/>
          <p:cNvPicPr>
            <a:picLocks noChangeAspect="1" noChangeArrowheads="1"/>
          </p:cNvPicPr>
          <p:nvPr/>
        </p:nvPicPr>
        <p:blipFill>
          <a:blip r:embed="rId6" cstate="print"/>
          <a:srcRect/>
          <a:stretch>
            <a:fillRect/>
          </a:stretch>
        </p:blipFill>
        <p:spPr bwMode="auto">
          <a:xfrm>
            <a:off x="6372200" y="3717032"/>
            <a:ext cx="2159000" cy="2159000"/>
          </a:xfrm>
          <a:prstGeom prst="rect">
            <a:avLst/>
          </a:prstGeom>
          <a:noFill/>
        </p:spPr>
      </p:pic>
      <p:sp>
        <p:nvSpPr>
          <p:cNvPr id="82961" name="WordArt 17"/>
          <p:cNvSpPr>
            <a:spLocks noChangeArrowheads="1" noChangeShapeType="1" noTextEdit="1"/>
          </p:cNvSpPr>
          <p:nvPr/>
        </p:nvSpPr>
        <p:spPr bwMode="auto">
          <a:xfrm rot="-2735685">
            <a:off x="6001544" y="5455444"/>
            <a:ext cx="958850" cy="217488"/>
          </a:xfrm>
          <a:prstGeom prst="rect">
            <a:avLst/>
          </a:prstGeom>
        </p:spPr>
        <p:txBody>
          <a:bodyPr wrap="none" fromWordArt="1">
            <a:prstTxWarp prst="textPlain">
              <a:avLst>
                <a:gd name="adj" fmla="val 50000"/>
              </a:avLst>
            </a:prstTxWarp>
          </a:bodyPr>
          <a:lstStyle/>
          <a:p>
            <a:pPr algn="ctr"/>
            <a:r>
              <a:rPr lang="en-GB"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Argyll</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chor="ctr"/>
          <a:lstStyle/>
          <a:p>
            <a:pPr algn="ctr">
              <a:buNone/>
            </a:pPr>
            <a:r>
              <a:rPr lang="en-GB" sz="6600" dirty="0" smtClean="0"/>
              <a:t>Case Study 2</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1692275" y="404813"/>
            <a:ext cx="6972300" cy="847725"/>
          </a:xfrm>
        </p:spPr>
        <p:txBody>
          <a:bodyPr/>
          <a:lstStyle/>
          <a:p>
            <a:r>
              <a:rPr lang="en-GB" dirty="0" smtClean="0"/>
              <a:t>Mark Bevan</a:t>
            </a:r>
            <a:br>
              <a:rPr lang="en-GB" dirty="0" smtClean="0"/>
            </a:br>
            <a:r>
              <a:rPr lang="en-GB" sz="2400" b="1" dirty="0" smtClean="0">
                <a:solidFill>
                  <a:srgbClr val="000000"/>
                </a:solidFill>
              </a:rPr>
              <a:t>Met Office Advisor (Civil Contingencies)</a:t>
            </a:r>
            <a:endParaRPr lang="en-GB" sz="2400" dirty="0" smtClean="0"/>
          </a:p>
        </p:txBody>
      </p:sp>
      <p:sp>
        <p:nvSpPr>
          <p:cNvPr id="62467" name="AutoShape 6" descr="Z"/>
          <p:cNvSpPr>
            <a:spLocks noChangeAspect="1" noChangeArrowheads="1"/>
          </p:cNvSpPr>
          <p:nvPr/>
        </p:nvSpPr>
        <p:spPr bwMode="auto">
          <a:xfrm>
            <a:off x="0" y="936848"/>
            <a:ext cx="8820150" cy="4724400"/>
          </a:xfrm>
          <a:prstGeom prst="rect">
            <a:avLst/>
          </a:prstGeom>
          <a:noFill/>
          <a:ln w="9525">
            <a:noFill/>
            <a:miter lim="800000"/>
            <a:headEnd/>
            <a:tailEnd/>
          </a:ln>
        </p:spPr>
        <p:txBody>
          <a:bodyPr/>
          <a:lstStyle/>
          <a:p>
            <a:r>
              <a:rPr lang="en-GB" sz="2400" b="1" dirty="0" smtClean="0">
                <a:solidFill>
                  <a:srgbClr val="000000"/>
                </a:solidFill>
                <a:ea typeface="+mn-ea"/>
                <a:cs typeface="+mn-cs"/>
              </a:rPr>
              <a:t/>
            </a:r>
            <a:br>
              <a:rPr lang="en-GB" sz="2400" b="1" dirty="0" smtClean="0">
                <a:solidFill>
                  <a:srgbClr val="000000"/>
                </a:solidFill>
                <a:ea typeface="+mn-ea"/>
                <a:cs typeface="+mn-cs"/>
              </a:rPr>
            </a:br>
            <a:endParaRPr lang="en-GB" sz="1800" b="1" dirty="0" smtClean="0">
              <a:solidFill>
                <a:srgbClr val="000000"/>
              </a:solidFill>
              <a:ea typeface="+mn-ea"/>
              <a:cs typeface="+mn-cs"/>
            </a:endParaRPr>
          </a:p>
          <a:p>
            <a:pPr>
              <a:buFont typeface="Arial" charset="0"/>
              <a:buChar char="•"/>
            </a:pPr>
            <a:r>
              <a:rPr lang="en-GB" sz="2800" dirty="0" smtClean="0">
                <a:solidFill>
                  <a:srgbClr val="000000"/>
                </a:solidFill>
                <a:ea typeface="+mn-ea"/>
                <a:cs typeface="+mn-cs"/>
              </a:rPr>
              <a:t> Background in Defence Forecasting (2003 to 2015)</a:t>
            </a:r>
          </a:p>
          <a:p>
            <a:pPr>
              <a:buFont typeface="Arial" charset="0"/>
              <a:buChar char="•"/>
            </a:pPr>
            <a:endParaRPr lang="en-GB" sz="2800" dirty="0" smtClean="0">
              <a:solidFill>
                <a:srgbClr val="000000"/>
              </a:solidFill>
              <a:ea typeface="+mn-ea"/>
              <a:cs typeface="+mn-cs"/>
            </a:endParaRPr>
          </a:p>
          <a:p>
            <a:pPr>
              <a:buFont typeface="Arial" charset="0"/>
              <a:buChar char="•"/>
            </a:pPr>
            <a:r>
              <a:rPr lang="en-GB" sz="2800" dirty="0" smtClean="0">
                <a:solidFill>
                  <a:srgbClr val="000000"/>
                </a:solidFill>
                <a:ea typeface="+mn-ea"/>
                <a:cs typeface="+mn-cs"/>
              </a:rPr>
              <a:t> Various Military locations across the UK.</a:t>
            </a:r>
          </a:p>
          <a:p>
            <a:pPr>
              <a:buFont typeface="Arial" charset="0"/>
              <a:buChar char="•"/>
            </a:pPr>
            <a:r>
              <a:rPr lang="en-GB" sz="2800" dirty="0" smtClean="0">
                <a:solidFill>
                  <a:srgbClr val="000000"/>
                </a:solidFill>
                <a:ea typeface="+mn-ea"/>
                <a:cs typeface="+mn-cs"/>
              </a:rPr>
              <a:t> Iraq, Afghanistan, Kenya and Bosnia (2¼ years overseas)</a:t>
            </a:r>
            <a:br>
              <a:rPr lang="en-GB" sz="2800" dirty="0" smtClean="0">
                <a:solidFill>
                  <a:srgbClr val="000000"/>
                </a:solidFill>
                <a:ea typeface="+mn-ea"/>
                <a:cs typeface="+mn-cs"/>
              </a:rPr>
            </a:br>
            <a:endParaRPr lang="en-GB" sz="2800" dirty="0" smtClean="0">
              <a:solidFill>
                <a:srgbClr val="000000"/>
              </a:solidFill>
              <a:ea typeface="+mn-ea"/>
              <a:cs typeface="+mn-cs"/>
            </a:endParaRPr>
          </a:p>
          <a:p>
            <a:pPr>
              <a:buFont typeface="Arial" charset="0"/>
              <a:buChar char="•"/>
            </a:pPr>
            <a:r>
              <a:rPr lang="en-GB" sz="2800" dirty="0" smtClean="0">
                <a:solidFill>
                  <a:srgbClr val="000000"/>
                </a:solidFill>
                <a:ea typeface="+mn-ea"/>
                <a:cs typeface="+mn-cs"/>
              </a:rPr>
              <a:t> Forecaster at 2012 Olympic Games and 2014 Commonwealth Games</a:t>
            </a:r>
            <a:br>
              <a:rPr lang="en-GB" sz="2800" dirty="0" smtClean="0">
                <a:solidFill>
                  <a:srgbClr val="000000"/>
                </a:solidFill>
                <a:ea typeface="+mn-ea"/>
                <a:cs typeface="+mn-cs"/>
              </a:rPr>
            </a:br>
            <a:endParaRPr lang="en-GB" sz="2800" dirty="0" smtClean="0">
              <a:solidFill>
                <a:srgbClr val="000000"/>
              </a:solidFill>
              <a:ea typeface="+mn-ea"/>
              <a:cs typeface="+mn-cs"/>
            </a:endParaRPr>
          </a:p>
          <a:p>
            <a:pPr>
              <a:buFont typeface="Arial" charset="0"/>
              <a:buChar char="•"/>
            </a:pPr>
            <a:r>
              <a:rPr lang="en-GB" sz="2800" dirty="0" smtClean="0">
                <a:solidFill>
                  <a:srgbClr val="000000"/>
                </a:solidFill>
                <a:ea typeface="+mn-ea"/>
                <a:cs typeface="+mn-cs"/>
              </a:rPr>
              <a:t> Now part of a team of 18 </a:t>
            </a:r>
            <a:br>
              <a:rPr lang="en-GB" sz="2800" dirty="0" smtClean="0">
                <a:solidFill>
                  <a:srgbClr val="000000"/>
                </a:solidFill>
                <a:ea typeface="+mn-ea"/>
                <a:cs typeface="+mn-cs"/>
              </a:rPr>
            </a:br>
            <a:r>
              <a:rPr lang="en-GB" sz="2800" dirty="0" smtClean="0">
                <a:solidFill>
                  <a:srgbClr val="000000"/>
                </a:solidFill>
                <a:ea typeface="+mn-ea"/>
                <a:cs typeface="+mn-cs"/>
              </a:rPr>
              <a:t>Civil Contingencies Advisors </a:t>
            </a:r>
            <a:br>
              <a:rPr lang="en-GB" sz="2800" dirty="0" smtClean="0">
                <a:solidFill>
                  <a:srgbClr val="000000"/>
                </a:solidFill>
                <a:ea typeface="+mn-ea"/>
                <a:cs typeface="+mn-cs"/>
              </a:rPr>
            </a:br>
            <a:r>
              <a:rPr lang="en-GB" sz="2800" dirty="0" smtClean="0">
                <a:solidFill>
                  <a:srgbClr val="000000"/>
                </a:solidFill>
                <a:ea typeface="+mn-ea"/>
                <a:cs typeface="+mn-cs"/>
              </a:rPr>
              <a:t>spread across the UK</a:t>
            </a:r>
          </a:p>
        </p:txBody>
      </p:sp>
      <p:pic>
        <p:nvPicPr>
          <p:cNvPr id="62468" name="Picture 7" descr="M:\Met_Office\Government_Services_Directorate\Public_Weather_Service\Advisors\(1) Administration\Team Information\Team Photos\Buxton\IMG_1875.JPG"/>
          <p:cNvPicPr>
            <a:picLocks noChangeAspect="1" noChangeArrowheads="1"/>
          </p:cNvPicPr>
          <p:nvPr/>
        </p:nvPicPr>
        <p:blipFill>
          <a:blip r:embed="rId2" cstate="print"/>
          <a:srcRect/>
          <a:stretch>
            <a:fillRect/>
          </a:stretch>
        </p:blipFill>
        <p:spPr bwMode="auto">
          <a:xfrm>
            <a:off x="4932040" y="4077072"/>
            <a:ext cx="3648436" cy="2735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260648"/>
            <a:ext cx="6984776" cy="934656"/>
          </a:xfrm>
        </p:spPr>
        <p:txBody>
          <a:bodyPr/>
          <a:lstStyle/>
          <a:p>
            <a:r>
              <a:rPr lang="en-US" dirty="0" smtClean="0">
                <a:solidFill>
                  <a:schemeClr val="tx1"/>
                </a:solidFill>
              </a:rPr>
              <a:t>Wind event </a:t>
            </a:r>
            <a:br>
              <a:rPr lang="en-US" dirty="0" smtClean="0">
                <a:solidFill>
                  <a:schemeClr val="tx1"/>
                </a:solidFill>
              </a:rPr>
            </a:br>
            <a:r>
              <a:rPr lang="en-US" dirty="0" smtClean="0">
                <a:solidFill>
                  <a:schemeClr val="tx1"/>
                </a:solidFill>
              </a:rPr>
              <a:t>November 12</a:t>
            </a:r>
            <a:r>
              <a:rPr lang="en-US" baseline="30000" dirty="0" smtClean="0">
                <a:solidFill>
                  <a:schemeClr val="tx1"/>
                </a:solidFill>
              </a:rPr>
              <a:t>th</a:t>
            </a:r>
            <a:r>
              <a:rPr lang="en-US" dirty="0" smtClean="0">
                <a:solidFill>
                  <a:schemeClr val="tx1"/>
                </a:solidFill>
              </a:rPr>
              <a:t>/13</a:t>
            </a:r>
            <a:r>
              <a:rPr lang="en-US" baseline="30000" dirty="0" smtClean="0">
                <a:solidFill>
                  <a:schemeClr val="tx1"/>
                </a:solidFill>
              </a:rPr>
              <a:t>th</a:t>
            </a:r>
            <a:r>
              <a:rPr lang="en-US" dirty="0" smtClean="0">
                <a:solidFill>
                  <a:schemeClr val="tx1"/>
                </a:solidFill>
              </a:rPr>
              <a:t> 2015</a:t>
            </a:r>
            <a:endParaRPr lang="en-US" dirty="0">
              <a:solidFill>
                <a:schemeClr val="tx1"/>
              </a:solidFill>
            </a:endParaRPr>
          </a:p>
        </p:txBody>
      </p:sp>
      <p:sp>
        <p:nvSpPr>
          <p:cNvPr id="3" name="Subtitle 2"/>
          <p:cNvSpPr>
            <a:spLocks noGrp="1"/>
          </p:cNvSpPr>
          <p:nvPr>
            <p:ph type="subTitle" idx="1"/>
          </p:nvPr>
        </p:nvSpPr>
        <p:spPr>
          <a:xfrm>
            <a:off x="0" y="1541182"/>
            <a:ext cx="9108504" cy="504056"/>
          </a:xfrm>
        </p:spPr>
        <p:txBody>
          <a:bodyPr/>
          <a:lstStyle/>
          <a:p>
            <a:r>
              <a:rPr lang="en-US" u="sng" dirty="0" smtClean="0">
                <a:solidFill>
                  <a:schemeClr val="tx1"/>
                </a:solidFill>
              </a:rPr>
              <a:t>Tuesday 10</a:t>
            </a:r>
            <a:r>
              <a:rPr lang="en-US" u="sng" baseline="30000" dirty="0" smtClean="0">
                <a:solidFill>
                  <a:schemeClr val="tx1"/>
                </a:solidFill>
              </a:rPr>
              <a:t>th </a:t>
            </a:r>
            <a:r>
              <a:rPr lang="en-US" u="sng" dirty="0" smtClean="0">
                <a:solidFill>
                  <a:schemeClr val="tx1"/>
                </a:solidFill>
              </a:rPr>
              <a:t>November</a:t>
            </a:r>
            <a:endParaRPr lang="en-US" u="sng" baseline="30000" dirty="0" smtClean="0">
              <a:solidFill>
                <a:schemeClr val="tx1"/>
              </a:solidFill>
            </a:endParaRPr>
          </a:p>
          <a:p>
            <a:r>
              <a:rPr lang="en-US" dirty="0" smtClean="0">
                <a:solidFill>
                  <a:schemeClr val="tx1"/>
                </a:solidFill>
              </a:rPr>
              <a:t>Forecast of gales for NW of Scotland – up to 80 mph</a:t>
            </a:r>
          </a:p>
          <a:p>
            <a:endParaRPr lang="en-US" dirty="0" smtClean="0">
              <a:solidFill>
                <a:schemeClr val="tx1"/>
              </a:solidFill>
            </a:endParaRPr>
          </a:p>
          <a:p>
            <a:r>
              <a:rPr lang="en-US" dirty="0" smtClean="0">
                <a:solidFill>
                  <a:schemeClr val="tx1"/>
                </a:solidFill>
              </a:rPr>
              <a:t>Communities here are very resilient to strong winds but work with local responders suggested that </a:t>
            </a:r>
            <a:r>
              <a:rPr lang="en-US" b="1" dirty="0" smtClean="0">
                <a:solidFill>
                  <a:schemeClr val="tx1"/>
                </a:solidFill>
              </a:rPr>
              <a:t>Very Low likelihood of Medium Impacts warning was appropriate meaning </a:t>
            </a:r>
            <a:r>
              <a:rPr lang="en-US" b="1" u="sng" dirty="0" smtClean="0">
                <a:solidFill>
                  <a:schemeClr val="tx1"/>
                </a:solidFill>
              </a:rPr>
              <a:t>A Yellow Warning was issued</a:t>
            </a:r>
          </a:p>
          <a:p>
            <a:pPr algn="ctr"/>
            <a:endParaRPr lang="en-US" b="1" dirty="0" smtClean="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395536" y="3789041"/>
            <a:ext cx="4432940" cy="3068959"/>
          </a:xfrm>
          <a:prstGeom prst="rect">
            <a:avLst/>
          </a:prstGeom>
          <a:noFill/>
          <a:ln w="9525">
            <a:noFill/>
            <a:miter lim="800000"/>
            <a:headEnd/>
            <a:tailEnd/>
          </a:ln>
          <a:effectLst/>
        </p:spPr>
      </p:pic>
      <p:sp>
        <p:nvSpPr>
          <p:cNvPr id="7" name="TextBox 6"/>
          <p:cNvSpPr txBox="1"/>
          <p:nvPr/>
        </p:nvSpPr>
        <p:spPr>
          <a:xfrm>
            <a:off x="3275856" y="5006323"/>
            <a:ext cx="1440160" cy="510909"/>
          </a:xfrm>
          <a:prstGeom prst="rect">
            <a:avLst/>
          </a:prstGeom>
          <a:noFill/>
        </p:spPr>
        <p:txBody>
          <a:bodyPr wrap="square" rtlCol="0">
            <a:spAutoFit/>
          </a:bodyPr>
          <a:lstStyle/>
          <a:p>
            <a:r>
              <a:rPr lang="en-GB" sz="3200" smtClean="0">
                <a:solidFill>
                  <a:schemeClr val="tx1"/>
                </a:solidFill>
                <a:sym typeface="Wingdings"/>
              </a:rPr>
              <a:t></a:t>
            </a:r>
            <a:endParaRPr lang="en-GB" sz="3200" dirty="0">
              <a:solidFill>
                <a:schemeClr val="tx1"/>
              </a:solidFill>
            </a:endParaRPr>
          </a:p>
        </p:txBody>
      </p:sp>
    </p:spTree>
    <p:extLst>
      <p:ext uri="{BB962C8B-B14F-4D97-AF65-F5344CB8AC3E}">
        <p14:creationId xmlns="" xmlns:p14="http://schemas.microsoft.com/office/powerpoint/2010/main" val="671686253"/>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332656"/>
            <a:ext cx="6984776" cy="934656"/>
          </a:xfrm>
        </p:spPr>
        <p:txBody>
          <a:bodyPr/>
          <a:lstStyle/>
          <a:p>
            <a:r>
              <a:rPr lang="en-US" dirty="0" smtClean="0">
                <a:solidFill>
                  <a:schemeClr val="tx1"/>
                </a:solidFill>
              </a:rPr>
              <a:t>Wind event </a:t>
            </a:r>
            <a:br>
              <a:rPr lang="en-US" dirty="0" smtClean="0">
                <a:solidFill>
                  <a:schemeClr val="tx1"/>
                </a:solidFill>
              </a:rPr>
            </a:br>
            <a:r>
              <a:rPr lang="en-US" dirty="0" smtClean="0">
                <a:solidFill>
                  <a:schemeClr val="tx1"/>
                </a:solidFill>
              </a:rPr>
              <a:t>November 12</a:t>
            </a:r>
            <a:r>
              <a:rPr lang="en-US" baseline="30000" dirty="0" smtClean="0">
                <a:solidFill>
                  <a:schemeClr val="tx1"/>
                </a:solidFill>
              </a:rPr>
              <a:t>th</a:t>
            </a:r>
            <a:r>
              <a:rPr lang="en-US" dirty="0" smtClean="0">
                <a:solidFill>
                  <a:schemeClr val="tx1"/>
                </a:solidFill>
              </a:rPr>
              <a:t>/13</a:t>
            </a:r>
            <a:r>
              <a:rPr lang="en-US" baseline="30000" dirty="0" smtClean="0">
                <a:solidFill>
                  <a:schemeClr val="tx1"/>
                </a:solidFill>
              </a:rPr>
              <a:t>th</a:t>
            </a:r>
            <a:r>
              <a:rPr lang="en-US" dirty="0" smtClean="0">
                <a:solidFill>
                  <a:schemeClr val="tx1"/>
                </a:solidFill>
              </a:rPr>
              <a:t> 2015</a:t>
            </a:r>
            <a:endParaRPr lang="en-US" dirty="0"/>
          </a:p>
        </p:txBody>
      </p:sp>
      <p:sp>
        <p:nvSpPr>
          <p:cNvPr id="3" name="Subtitle 2"/>
          <p:cNvSpPr>
            <a:spLocks noGrp="1"/>
          </p:cNvSpPr>
          <p:nvPr>
            <p:ph type="subTitle" idx="1"/>
          </p:nvPr>
        </p:nvSpPr>
        <p:spPr>
          <a:xfrm>
            <a:off x="0" y="1541182"/>
            <a:ext cx="9108504" cy="504056"/>
          </a:xfrm>
        </p:spPr>
        <p:txBody>
          <a:bodyPr/>
          <a:lstStyle/>
          <a:p>
            <a:r>
              <a:rPr lang="en-US" u="sng" dirty="0" smtClean="0">
                <a:solidFill>
                  <a:schemeClr val="tx1"/>
                </a:solidFill>
              </a:rPr>
              <a:t>On Wednesday 11</a:t>
            </a:r>
            <a:r>
              <a:rPr lang="en-US" u="sng" baseline="30000" dirty="0" smtClean="0">
                <a:solidFill>
                  <a:schemeClr val="tx1"/>
                </a:solidFill>
              </a:rPr>
              <a:t>th </a:t>
            </a:r>
            <a:r>
              <a:rPr lang="en-US" u="sng" dirty="0" smtClean="0">
                <a:solidFill>
                  <a:schemeClr val="tx1"/>
                </a:solidFill>
              </a:rPr>
              <a:t>November:</a:t>
            </a:r>
          </a:p>
          <a:p>
            <a:r>
              <a:rPr lang="en-US" dirty="0" smtClean="0">
                <a:solidFill>
                  <a:schemeClr val="tx1"/>
                </a:solidFill>
              </a:rPr>
              <a:t>Forecast more confident for the main area, and also a risk of strong winds further south.</a:t>
            </a:r>
          </a:p>
          <a:p>
            <a:r>
              <a:rPr lang="en-US" dirty="0" smtClean="0">
                <a:solidFill>
                  <a:schemeClr val="tx1"/>
                </a:solidFill>
              </a:rPr>
              <a:t>Medium likelihood of medium impacts (Amber) - with low likelihood of medium impacts (Yellow) area expanded.</a:t>
            </a:r>
            <a:endParaRPr lang="en-US" dirty="0">
              <a:solidFill>
                <a:schemeClr val="tx1"/>
              </a:solidFill>
            </a:endParaRPr>
          </a:p>
        </p:txBody>
      </p:sp>
      <p:pic>
        <p:nvPicPr>
          <p:cNvPr id="5" name="Picture 2" descr="Thu 12 Nov"/>
          <p:cNvPicPr>
            <a:picLocks noChangeAspect="1" noChangeArrowheads="1"/>
          </p:cNvPicPr>
          <p:nvPr/>
        </p:nvPicPr>
        <p:blipFill>
          <a:blip r:embed="rId2" cstate="print"/>
          <a:srcRect/>
          <a:stretch>
            <a:fillRect/>
          </a:stretch>
        </p:blipFill>
        <p:spPr bwMode="auto">
          <a:xfrm>
            <a:off x="6156176" y="3356992"/>
            <a:ext cx="2324002" cy="3429000"/>
          </a:xfrm>
          <a:prstGeom prst="rect">
            <a:avLst/>
          </a:prstGeom>
          <a:noFill/>
        </p:spPr>
      </p:pic>
      <p:pic>
        <p:nvPicPr>
          <p:cNvPr id="12" name="Picture 2"/>
          <p:cNvPicPr>
            <a:picLocks noChangeAspect="1" noChangeArrowheads="1"/>
          </p:cNvPicPr>
          <p:nvPr/>
        </p:nvPicPr>
        <p:blipFill>
          <a:blip r:embed="rId3" cstate="print"/>
          <a:srcRect/>
          <a:stretch>
            <a:fillRect/>
          </a:stretch>
        </p:blipFill>
        <p:spPr bwMode="auto">
          <a:xfrm>
            <a:off x="2267744" y="5013176"/>
            <a:ext cx="3024336" cy="2093771"/>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cstate="print"/>
          <a:srcRect t="13757" b="14021"/>
          <a:stretch>
            <a:fillRect/>
          </a:stretch>
        </p:blipFill>
        <p:spPr bwMode="auto">
          <a:xfrm>
            <a:off x="2267744" y="3645024"/>
            <a:ext cx="3024336" cy="1512168"/>
          </a:xfrm>
          <a:prstGeom prst="rect">
            <a:avLst/>
          </a:prstGeom>
          <a:noFill/>
          <a:ln w="9525">
            <a:noFill/>
            <a:miter lim="800000"/>
            <a:headEnd/>
            <a:tailEnd/>
          </a:ln>
          <a:effectLst/>
        </p:spPr>
      </p:pic>
      <p:sp>
        <p:nvSpPr>
          <p:cNvPr id="6" name="TextBox 5"/>
          <p:cNvSpPr txBox="1"/>
          <p:nvPr/>
        </p:nvSpPr>
        <p:spPr>
          <a:xfrm>
            <a:off x="4183824" y="3918988"/>
            <a:ext cx="1440160" cy="406265"/>
          </a:xfrm>
          <a:prstGeom prst="rect">
            <a:avLst/>
          </a:prstGeom>
          <a:noFill/>
        </p:spPr>
        <p:txBody>
          <a:bodyPr wrap="square" rtlCol="0">
            <a:spAutoFit/>
          </a:bodyPr>
          <a:lstStyle/>
          <a:p>
            <a:r>
              <a:rPr lang="en-GB" sz="2400" dirty="0" smtClean="0">
                <a:solidFill>
                  <a:schemeClr val="tx1"/>
                </a:solidFill>
                <a:sym typeface="Wingdings"/>
              </a:rPr>
              <a:t></a:t>
            </a:r>
            <a:endParaRPr lang="en-GB" sz="2400" dirty="0">
              <a:solidFill>
                <a:schemeClr val="tx1"/>
              </a:solidFill>
            </a:endParaRPr>
          </a:p>
        </p:txBody>
      </p:sp>
      <p:sp>
        <p:nvSpPr>
          <p:cNvPr id="13" name="TextBox 12"/>
          <p:cNvSpPr txBox="1"/>
          <p:nvPr/>
        </p:nvSpPr>
        <p:spPr>
          <a:xfrm>
            <a:off x="4183824" y="5805264"/>
            <a:ext cx="1440160" cy="406265"/>
          </a:xfrm>
          <a:prstGeom prst="rect">
            <a:avLst/>
          </a:prstGeom>
          <a:noFill/>
        </p:spPr>
        <p:txBody>
          <a:bodyPr wrap="square" rtlCol="0">
            <a:spAutoFit/>
          </a:bodyPr>
          <a:lstStyle/>
          <a:p>
            <a:r>
              <a:rPr lang="en-GB" sz="2400" dirty="0" smtClean="0">
                <a:solidFill>
                  <a:schemeClr val="tx1"/>
                </a:solidFill>
                <a:sym typeface="Wingdings"/>
              </a:rPr>
              <a:t></a:t>
            </a:r>
            <a:endParaRPr lang="en-GB" sz="2400" dirty="0">
              <a:solidFill>
                <a:schemeClr val="tx1"/>
              </a:solidFill>
            </a:endParaRPr>
          </a:p>
        </p:txBody>
      </p:sp>
      <p:cxnSp>
        <p:nvCxnSpPr>
          <p:cNvPr id="15" name="Straight Arrow Connector 14"/>
          <p:cNvCxnSpPr/>
          <p:nvPr/>
        </p:nvCxnSpPr>
        <p:spPr>
          <a:xfrm>
            <a:off x="4572000" y="4077072"/>
            <a:ext cx="2376264" cy="21602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572000" y="4869160"/>
            <a:ext cx="2592288" cy="10801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7168625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Wed 11</a:t>
            </a:r>
            <a:r>
              <a:rPr lang="en-GB" baseline="30000" dirty="0" smtClean="0"/>
              <a:t>th</a:t>
            </a:r>
            <a:r>
              <a:rPr lang="en-GB" dirty="0" smtClean="0"/>
              <a:t>	</a:t>
            </a:r>
            <a:endParaRPr lang="en-GB" dirty="0"/>
          </a:p>
        </p:txBody>
      </p:sp>
      <p:pic>
        <p:nvPicPr>
          <p:cNvPr id="1026" name="Picture 2" descr="Thu 12 Nov"/>
          <p:cNvPicPr>
            <a:picLocks noChangeAspect="1" noChangeArrowheads="1"/>
          </p:cNvPicPr>
          <p:nvPr/>
        </p:nvPicPr>
        <p:blipFill>
          <a:blip r:embed="rId4" cstate="print"/>
          <a:srcRect/>
          <a:stretch>
            <a:fillRect/>
          </a:stretch>
        </p:blipFill>
        <p:spPr bwMode="auto">
          <a:xfrm>
            <a:off x="2339752" y="1772816"/>
            <a:ext cx="2524125" cy="3724276"/>
          </a:xfrm>
          <a:prstGeom prst="rect">
            <a:avLst/>
          </a:prstGeom>
          <a:noFill/>
        </p:spPr>
      </p:pic>
      <p:graphicFrame>
        <p:nvGraphicFramePr>
          <p:cNvPr id="1027" name="Object 3"/>
          <p:cNvGraphicFramePr>
            <a:graphicFrameLocks noChangeAspect="1"/>
          </p:cNvGraphicFramePr>
          <p:nvPr/>
        </p:nvGraphicFramePr>
        <p:xfrm>
          <a:off x="5148064" y="1628800"/>
          <a:ext cx="3168352" cy="4483683"/>
        </p:xfrm>
        <a:graphic>
          <a:graphicData uri="http://schemas.openxmlformats.org/presentationml/2006/ole">
            <p:oleObj spid="_x0000_s1026" r:id="rId5" imgW="5667139" imgH="8019997" progId="AcroExch.Document.DC">
              <p:embed/>
            </p:oleObj>
          </a:graphicData>
        </a:graphic>
      </p:graphicFrame>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23728" y="836712"/>
            <a:ext cx="6624736" cy="4480106"/>
          </a:xfrm>
        </p:spPr>
        <p:txBody>
          <a:bodyPr/>
          <a:lstStyle/>
          <a:p>
            <a:r>
              <a:rPr lang="en-GB" sz="3600" dirty="0" smtClean="0"/>
              <a:t>Advisors actions</a:t>
            </a:r>
          </a:p>
          <a:p>
            <a:pPr marL="0" lvl="1" indent="0">
              <a:buFont typeface="Arial" pitchFamily="34" charset="0"/>
              <a:buChar char="•"/>
            </a:pPr>
            <a:r>
              <a:rPr lang="en-GB" dirty="0" smtClean="0"/>
              <a:t>Daily email to all emergency responders in the area giving more context</a:t>
            </a:r>
          </a:p>
          <a:p>
            <a:pPr marL="0" lvl="1" indent="0">
              <a:buFont typeface="Arial" pitchFamily="34" charset="0"/>
              <a:buChar char="•"/>
            </a:pPr>
            <a:r>
              <a:rPr lang="en-GB" dirty="0" smtClean="0"/>
              <a:t>Contact key transport and government colleagues</a:t>
            </a:r>
          </a:p>
          <a:p>
            <a:pPr marL="0" lvl="1" indent="0">
              <a:buFont typeface="Arial" pitchFamily="34" charset="0"/>
              <a:buChar char="•"/>
            </a:pPr>
            <a:r>
              <a:rPr lang="en-GB" dirty="0" smtClean="0"/>
              <a:t>Take part in regional teleconferences as responders prepare for the event</a:t>
            </a:r>
          </a:p>
          <a:p>
            <a:endParaRPr lang="en-GB" sz="3600" dirty="0" smtClean="0"/>
          </a:p>
          <a:p>
            <a:r>
              <a:rPr lang="en-GB" sz="3600" dirty="0" smtClean="0"/>
              <a:t>Media</a:t>
            </a:r>
          </a:p>
          <a:p>
            <a:pPr marL="0" lvl="1" indent="0">
              <a:buFont typeface="Arial" pitchFamily="34" charset="0"/>
              <a:buChar char="•"/>
            </a:pPr>
            <a:r>
              <a:rPr lang="en-GB" dirty="0" smtClean="0"/>
              <a:t>Met Office Press Office ensures broadcast partners are aware and have the correct story</a:t>
            </a:r>
          </a:p>
          <a:p>
            <a:pPr marL="0" lvl="1" indent="0">
              <a:buFont typeface="Arial" pitchFamily="34" charset="0"/>
              <a:buChar char="•"/>
            </a:pPr>
            <a:r>
              <a:rPr lang="en-GB" dirty="0" smtClean="0"/>
              <a:t>Much done on social media, tweets etc</a:t>
            </a:r>
          </a:p>
          <a:p>
            <a:pPr marL="0" lvl="1" indent="0">
              <a:buFont typeface="Arial" pitchFamily="34" charset="0"/>
              <a:buChar char="•"/>
            </a:pPr>
            <a:r>
              <a:rPr lang="en-GB" dirty="0" smtClean="0"/>
              <a:t>The storm was named “Abigail”</a:t>
            </a:r>
            <a:endParaRPr lang="en-GB"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 tweet, partners re-tweet</a:t>
            </a:r>
            <a:endParaRPr lang="en-GB" dirty="0"/>
          </a:p>
        </p:txBody>
      </p:sp>
      <p:pic>
        <p:nvPicPr>
          <p:cNvPr id="18435" name="Picture 3"/>
          <p:cNvPicPr>
            <a:picLocks noChangeAspect="1" noChangeArrowheads="1"/>
          </p:cNvPicPr>
          <p:nvPr/>
        </p:nvPicPr>
        <p:blipFill>
          <a:blip r:embed="rId2" cstate="print"/>
          <a:srcRect/>
          <a:stretch>
            <a:fillRect/>
          </a:stretch>
        </p:blipFill>
        <p:spPr bwMode="auto">
          <a:xfrm>
            <a:off x="2195736" y="1628800"/>
            <a:ext cx="5619750" cy="4333875"/>
          </a:xfrm>
          <a:prstGeom prst="rect">
            <a:avLst/>
          </a:prstGeom>
          <a:noFill/>
          <a:ln w="9525">
            <a:noFill/>
            <a:miter lim="800000"/>
            <a:headEnd/>
            <a:tailEnd/>
          </a:ln>
        </p:spPr>
      </p:pic>
      <p:pic>
        <p:nvPicPr>
          <p:cNvPr id="18436" name="Picture 4"/>
          <p:cNvPicPr>
            <a:picLocks noChangeAspect="1" noChangeArrowheads="1"/>
          </p:cNvPicPr>
          <p:nvPr/>
        </p:nvPicPr>
        <p:blipFill>
          <a:blip r:embed="rId3" cstate="print"/>
          <a:srcRect/>
          <a:stretch>
            <a:fillRect/>
          </a:stretch>
        </p:blipFill>
        <p:spPr bwMode="auto">
          <a:xfrm>
            <a:off x="2411760" y="2204864"/>
            <a:ext cx="5619750" cy="2686050"/>
          </a:xfrm>
          <a:prstGeom prst="rect">
            <a:avLst/>
          </a:prstGeom>
          <a:noFill/>
          <a:ln w="9525">
            <a:noFill/>
            <a:miter lim="800000"/>
            <a:headEnd/>
            <a:tailEnd/>
          </a:ln>
        </p:spPr>
      </p:pic>
      <p:pic>
        <p:nvPicPr>
          <p:cNvPr id="18434" name="Picture 2"/>
          <p:cNvPicPr>
            <a:picLocks noChangeAspect="1" noChangeArrowheads="1"/>
          </p:cNvPicPr>
          <p:nvPr/>
        </p:nvPicPr>
        <p:blipFill>
          <a:blip r:embed="rId4" cstate="print"/>
          <a:srcRect/>
          <a:stretch>
            <a:fillRect/>
          </a:stretch>
        </p:blipFill>
        <p:spPr bwMode="auto">
          <a:xfrm>
            <a:off x="2771800" y="2780928"/>
            <a:ext cx="5819775" cy="378405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Thurs 12</a:t>
            </a:r>
            <a:r>
              <a:rPr lang="en-GB" baseline="30000" dirty="0" smtClean="0"/>
              <a:t>th</a:t>
            </a:r>
            <a:r>
              <a:rPr lang="en-GB" dirty="0" smtClean="0"/>
              <a:t> – Final issue 	</a:t>
            </a:r>
            <a:endParaRPr lang="en-GB" dirty="0"/>
          </a:p>
        </p:txBody>
      </p:sp>
      <p:pic>
        <p:nvPicPr>
          <p:cNvPr id="14338" name="Picture 2" descr="Fri 13 Nov"/>
          <p:cNvPicPr>
            <a:picLocks noChangeAspect="1" noChangeArrowheads="1"/>
          </p:cNvPicPr>
          <p:nvPr/>
        </p:nvPicPr>
        <p:blipFill>
          <a:blip r:embed="rId2" cstate="print"/>
          <a:srcRect/>
          <a:stretch>
            <a:fillRect/>
          </a:stretch>
        </p:blipFill>
        <p:spPr bwMode="auto">
          <a:xfrm>
            <a:off x="2339752" y="1700808"/>
            <a:ext cx="2524125" cy="3724276"/>
          </a:xfrm>
          <a:prstGeom prst="rect">
            <a:avLst/>
          </a:prstGeom>
          <a:noFill/>
        </p:spPr>
      </p:pic>
      <p:sp>
        <p:nvSpPr>
          <p:cNvPr id="5" name="Title 1"/>
          <p:cNvSpPr txBox="1">
            <a:spLocks/>
          </p:cNvSpPr>
          <p:nvPr/>
        </p:nvSpPr>
        <p:spPr>
          <a:xfrm>
            <a:off x="5076056" y="1700808"/>
            <a:ext cx="3717304" cy="3744416"/>
          </a:xfrm>
          <a:prstGeom prst="rect">
            <a:avLst/>
          </a:prstGeom>
          <a:ln>
            <a:noFill/>
          </a:ln>
        </p:spPr>
        <p:txBody>
          <a:bodyPr anchor="b" anchorCtr="0"/>
          <a:lstStyle/>
          <a:p>
            <a:pPr lvl="1">
              <a:lnSpc>
                <a:spcPct val="100000"/>
              </a:lnSpc>
            </a:pPr>
            <a:r>
              <a:rPr kumimoji="0" lang="en-GB" sz="2800" b="0" i="0" u="none" strike="noStrike" kern="0" cap="none" spc="0" normalizeH="0" baseline="0" noProof="0" dirty="0" smtClean="0">
                <a:ln>
                  <a:noFill/>
                </a:ln>
                <a:solidFill>
                  <a:schemeClr val="bg2"/>
                </a:solidFill>
                <a:effectLst/>
                <a:uLnTx/>
                <a:uFillTx/>
                <a:latin typeface="Arial"/>
                <a:ea typeface="ＭＳ Ｐゴシック" charset="0"/>
                <a:cs typeface="Arial"/>
              </a:rPr>
              <a:t>Amber</a:t>
            </a:r>
            <a:r>
              <a:rPr kumimoji="0" lang="en-GB" sz="2800" b="0" i="0" u="none" strike="noStrike" kern="0" cap="none" spc="0" normalizeH="0" noProof="0" dirty="0" smtClean="0">
                <a:ln>
                  <a:noFill/>
                </a:ln>
                <a:solidFill>
                  <a:schemeClr val="bg2"/>
                </a:solidFill>
                <a:effectLst/>
                <a:uLnTx/>
                <a:uFillTx/>
                <a:latin typeface="Arial"/>
                <a:ea typeface="ＭＳ Ｐゴシック" charset="0"/>
                <a:cs typeface="Arial"/>
              </a:rPr>
              <a:t> area extended to include Shetland</a:t>
            </a:r>
          </a:p>
          <a:p>
            <a:pPr lvl="1">
              <a:lnSpc>
                <a:spcPct val="100000"/>
              </a:lnSpc>
            </a:pPr>
            <a:endParaRPr kumimoji="0" lang="en-GB" sz="2800" b="0" i="0" u="none" strike="noStrike" kern="0" cap="none" spc="0" normalizeH="0" noProof="0" dirty="0" smtClean="0">
              <a:ln>
                <a:noFill/>
              </a:ln>
              <a:solidFill>
                <a:schemeClr val="bg2"/>
              </a:solidFill>
              <a:effectLst/>
              <a:uLnTx/>
              <a:uFillTx/>
              <a:latin typeface="Arial"/>
              <a:ea typeface="ＭＳ Ｐゴシック" charset="0"/>
              <a:cs typeface="Arial"/>
            </a:endParaRPr>
          </a:p>
          <a:p>
            <a:pPr lvl="1">
              <a:lnSpc>
                <a:spcPct val="100000"/>
              </a:lnSpc>
            </a:pPr>
            <a:r>
              <a:rPr lang="en-GB" sz="2800" kern="0" baseline="0" dirty="0" smtClean="0">
                <a:solidFill>
                  <a:schemeClr val="bg2"/>
                </a:solidFill>
                <a:latin typeface="Arial"/>
                <a:cs typeface="Arial"/>
              </a:rPr>
              <a:t>Yellow</a:t>
            </a:r>
            <a:r>
              <a:rPr lang="en-GB" sz="2800" kern="0" dirty="0" smtClean="0">
                <a:solidFill>
                  <a:schemeClr val="bg2"/>
                </a:solidFill>
                <a:latin typeface="Arial"/>
                <a:cs typeface="Arial"/>
              </a:rPr>
              <a:t> area remained much the same - Central Belt still included.</a:t>
            </a:r>
            <a:endParaRPr kumimoji="0" lang="en-GB" sz="2800" b="0" i="0" u="none" strike="noStrike" kern="0" cap="none" spc="0" normalizeH="0" baseline="0" noProof="0" dirty="0">
              <a:ln>
                <a:noFill/>
              </a:ln>
              <a:solidFill>
                <a:schemeClr val="bg2"/>
              </a:solidFill>
              <a:effectLst/>
              <a:uLnTx/>
              <a:uFillTx/>
              <a:latin typeface="Arial"/>
              <a:ea typeface="ＭＳ Ｐゴシック" charset="0"/>
              <a:cs typeface="Arial"/>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2123728" y="836712"/>
            <a:ext cx="6624736" cy="4480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Tx/>
              <a:buSzTx/>
              <a:buFontTx/>
              <a:buNone/>
              <a:tabLst/>
              <a:defRPr/>
            </a:pPr>
            <a:r>
              <a:rPr kumimoji="0" lang="en-GB" sz="3600" b="0" i="0" u="none" strike="noStrike" kern="1200" cap="none" spc="0" normalizeH="0" baseline="0" noProof="0" dirty="0" smtClean="0">
                <a:ln>
                  <a:noFill/>
                </a:ln>
                <a:solidFill>
                  <a:schemeClr val="bg2"/>
                </a:solidFill>
                <a:effectLst/>
                <a:uLnTx/>
                <a:uFillTx/>
                <a:latin typeface="Arial"/>
                <a:ea typeface="+mn-ea"/>
                <a:cs typeface="Arial"/>
              </a:rPr>
              <a:t>Impacts</a:t>
            </a:r>
          </a:p>
          <a:p>
            <a:pPr marL="0" lvl="1">
              <a:lnSpc>
                <a:spcPct val="150000"/>
              </a:lnSpc>
              <a:buFont typeface="Arial" pitchFamily="34" charset="0"/>
              <a:buChar char="•"/>
            </a:pPr>
            <a:r>
              <a:rPr lang="en-GB" sz="2000" dirty="0" smtClean="0">
                <a:solidFill>
                  <a:schemeClr val="tx1"/>
                </a:solidFill>
              </a:rPr>
              <a:t>Power cuts</a:t>
            </a:r>
          </a:p>
          <a:p>
            <a:pPr marL="0" lvl="1">
              <a:lnSpc>
                <a:spcPct val="150000"/>
              </a:lnSpc>
              <a:buFont typeface="Arial" pitchFamily="34" charset="0"/>
              <a:buChar char="•"/>
            </a:pPr>
            <a:r>
              <a:rPr lang="en-GB" sz="2000" dirty="0" smtClean="0">
                <a:solidFill>
                  <a:schemeClr val="tx1"/>
                </a:solidFill>
              </a:rPr>
              <a:t>Serious disruption to ferry services</a:t>
            </a:r>
          </a:p>
          <a:p>
            <a:pPr marL="0" lvl="1">
              <a:lnSpc>
                <a:spcPct val="150000"/>
              </a:lnSpc>
              <a:buFont typeface="Arial" pitchFamily="34" charset="0"/>
              <a:buChar char="•"/>
            </a:pPr>
            <a:r>
              <a:rPr lang="en-GB" sz="2000" dirty="0" smtClean="0">
                <a:solidFill>
                  <a:schemeClr val="tx1"/>
                </a:solidFill>
              </a:rPr>
              <a:t>Schools closed in Western Isles (pre-emptive action)</a:t>
            </a:r>
            <a:endParaRPr kumimoji="0" lang="en-GB" sz="3600" b="0" i="0" u="none" strike="noStrike" kern="1200" cap="none" spc="0" normalizeH="0" baseline="0" noProof="0" dirty="0" smtClean="0">
              <a:ln>
                <a:noFill/>
              </a:ln>
              <a:solidFill>
                <a:schemeClr val="bg2"/>
              </a:solidFill>
              <a:effectLst/>
              <a:uLnTx/>
              <a:uFillTx/>
              <a:latin typeface="Arial"/>
              <a:ea typeface="+mn-ea"/>
              <a:cs typeface="Arial"/>
            </a:endParaRPr>
          </a:p>
          <a:p>
            <a:pPr marR="0" lvl="0" algn="l" defTabSz="914400" rtl="0" eaLnBrk="0" fontAlgn="base" latinLnBrk="0" hangingPunct="0">
              <a:lnSpc>
                <a:spcPct val="100000"/>
              </a:lnSpc>
              <a:spcBef>
                <a:spcPct val="20000"/>
              </a:spcBef>
              <a:spcAft>
                <a:spcPct val="0"/>
              </a:spcAft>
              <a:buClrTx/>
              <a:buSzTx/>
              <a:buFontTx/>
              <a:buNone/>
              <a:tabLst/>
              <a:defRPr/>
            </a:pPr>
            <a:r>
              <a:rPr kumimoji="0" lang="en-GB" sz="3600" b="0" i="0" u="none" strike="noStrike" kern="1200" cap="none" spc="0" normalizeH="0" baseline="0" noProof="0" dirty="0" smtClean="0">
                <a:ln>
                  <a:noFill/>
                </a:ln>
                <a:solidFill>
                  <a:schemeClr val="bg2"/>
                </a:solidFill>
                <a:effectLst/>
                <a:uLnTx/>
                <a:uFillTx/>
                <a:latin typeface="Arial"/>
                <a:ea typeface="+mn-ea"/>
                <a:cs typeface="Arial"/>
              </a:rPr>
              <a:t>After the event</a:t>
            </a:r>
          </a:p>
          <a:p>
            <a:pPr marL="0" marR="0" lvl="1" algn="l" defTabSz="914400" rtl="0" eaLnBrk="0" fontAlgn="base" latinLnBrk="0" hangingPunct="0">
              <a:lnSpc>
                <a:spcPct val="150000"/>
              </a:lnSpc>
              <a:spcBef>
                <a:spcPct val="20000"/>
              </a:spcBef>
              <a:spcAft>
                <a:spcPct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mj-lt"/>
                <a:ea typeface="+mn-ea"/>
                <a:cs typeface="+mn-cs"/>
              </a:rPr>
              <a:t>Were the impacts in line with those</a:t>
            </a:r>
            <a:r>
              <a:rPr kumimoji="0" lang="en-GB" sz="2000" b="0" i="0" u="none" strike="noStrike" kern="1200" cap="none" spc="0" normalizeH="0" noProof="0" dirty="0" smtClean="0">
                <a:ln>
                  <a:noFill/>
                </a:ln>
                <a:solidFill>
                  <a:schemeClr val="tx1"/>
                </a:solidFill>
                <a:effectLst/>
                <a:uLnTx/>
                <a:uFillTx/>
                <a:latin typeface="+mj-lt"/>
                <a:ea typeface="+mn-ea"/>
                <a:cs typeface="+mn-cs"/>
              </a:rPr>
              <a:t> forecast?</a:t>
            </a:r>
          </a:p>
          <a:p>
            <a:pPr marL="0" marR="0" lvl="1" algn="l" defTabSz="914400" rtl="0" eaLnBrk="0" fontAlgn="base" latinLnBrk="0" hangingPunct="0">
              <a:lnSpc>
                <a:spcPct val="150000"/>
              </a:lnSpc>
              <a:spcBef>
                <a:spcPct val="20000"/>
              </a:spcBef>
              <a:spcAft>
                <a:spcPct val="0"/>
              </a:spcAft>
              <a:buClrTx/>
              <a:buSzTx/>
              <a:buFont typeface="Arial" pitchFamily="34" charset="0"/>
              <a:buChar char="•"/>
              <a:tabLst/>
              <a:defRPr/>
            </a:pPr>
            <a:r>
              <a:rPr lang="en-GB" sz="2000" baseline="0" dirty="0" smtClean="0">
                <a:solidFill>
                  <a:schemeClr val="tx1"/>
                </a:solidFill>
                <a:latin typeface="+mj-lt"/>
                <a:ea typeface="+mn-ea"/>
                <a:cs typeface="+mn-cs"/>
              </a:rPr>
              <a:t>Feedback from Responders</a:t>
            </a:r>
          </a:p>
          <a:p>
            <a:pPr marL="0" marR="0" lvl="1" algn="l" defTabSz="914400" rtl="0" eaLnBrk="0" fontAlgn="base" latinLnBrk="0" hangingPunct="0">
              <a:lnSpc>
                <a:spcPct val="150000"/>
              </a:lnSpc>
              <a:spcBef>
                <a:spcPct val="20000"/>
              </a:spcBef>
              <a:spcAft>
                <a:spcPct val="0"/>
              </a:spcAft>
              <a:buClrTx/>
              <a:buSzTx/>
              <a:buFont typeface="Arial" pitchFamily="34" charset="0"/>
              <a:buChar char="•"/>
              <a:tabLst/>
              <a:defRPr/>
            </a:pPr>
            <a:r>
              <a:rPr kumimoji="0" lang="en-GB" sz="2000" b="0" i="0" u="none" strike="noStrike" kern="1200" cap="none" spc="0" normalizeH="0" noProof="0" dirty="0" smtClean="0">
                <a:ln>
                  <a:noFill/>
                </a:ln>
                <a:solidFill>
                  <a:schemeClr val="tx1"/>
                </a:solidFill>
                <a:effectLst/>
                <a:uLnTx/>
                <a:uFillTx/>
                <a:latin typeface="+mj-lt"/>
                <a:ea typeface="+mn-ea"/>
                <a:cs typeface="+mn-cs"/>
              </a:rPr>
              <a:t>Information from Social Media and News Media</a:t>
            </a:r>
          </a:p>
          <a:p>
            <a:pPr marL="0" marR="0" lvl="1" algn="l" defTabSz="914400" rtl="0" eaLnBrk="0" fontAlgn="base" latinLnBrk="0" hangingPunct="0">
              <a:lnSpc>
                <a:spcPct val="150000"/>
              </a:lnSpc>
              <a:spcBef>
                <a:spcPct val="20000"/>
              </a:spcBef>
              <a:spcAft>
                <a:spcPct val="0"/>
              </a:spcAft>
              <a:buClrTx/>
              <a:buSzTx/>
              <a:buFont typeface="Arial" pitchFamily="34" charset="0"/>
              <a:buChar char="•"/>
              <a:tabLst/>
              <a:defRPr/>
            </a:pPr>
            <a:r>
              <a:rPr lang="en-GB" sz="2000" noProof="0" dirty="0" smtClean="0">
                <a:solidFill>
                  <a:schemeClr val="tx1"/>
                </a:solidFill>
                <a:latin typeface="+mj-lt"/>
                <a:ea typeface="+mn-ea"/>
                <a:cs typeface="+mn-cs"/>
              </a:rPr>
              <a:t>Lessons used for future events</a:t>
            </a:r>
            <a:endParaRPr kumimoji="0" lang="en-GB" sz="20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 xmlns:p14="http://schemas.microsoft.com/office/powerpoint/2010/main" val="363557332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4477194" y="1"/>
            <a:ext cx="4703318" cy="6858000"/>
          </a:xfrm>
          <a:prstGeom prst="rect">
            <a:avLst/>
          </a:prstGeom>
          <a:noFill/>
          <a:ln w="9525" algn="ctr">
            <a:noFill/>
            <a:miter lim="800000"/>
            <a:headEnd/>
            <a:tailEnd/>
          </a:ln>
        </p:spPr>
      </p:pic>
      <p:sp>
        <p:nvSpPr>
          <p:cNvPr id="3" name="Oval 2"/>
          <p:cNvSpPr/>
          <p:nvPr/>
        </p:nvSpPr>
        <p:spPr>
          <a:xfrm rot="20505103">
            <a:off x="5939201" y="5802302"/>
            <a:ext cx="1970215" cy="930662"/>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0" y="2204864"/>
            <a:ext cx="4499992" cy="3754874"/>
          </a:xfrm>
          <a:prstGeom prst="rect">
            <a:avLst/>
          </a:prstGeom>
          <a:noFill/>
        </p:spPr>
        <p:txBody>
          <a:bodyPr wrap="square" rtlCol="0">
            <a:spAutoFit/>
          </a:bodyPr>
          <a:lstStyle/>
          <a:p>
            <a:r>
              <a:rPr lang="en-GB" sz="2800" dirty="0" smtClean="0">
                <a:solidFill>
                  <a:schemeClr val="tx1"/>
                </a:solidFill>
              </a:rPr>
              <a:t>Advisor for South-West England</a:t>
            </a:r>
          </a:p>
          <a:p>
            <a:endParaRPr lang="en-GB" sz="2800" dirty="0" smtClean="0">
              <a:solidFill>
                <a:schemeClr val="tx1"/>
              </a:solidFill>
            </a:endParaRPr>
          </a:p>
          <a:p>
            <a:r>
              <a:rPr lang="en-GB" sz="2800" dirty="0" smtClean="0">
                <a:solidFill>
                  <a:schemeClr val="tx1"/>
                </a:solidFill>
              </a:rPr>
              <a:t>Population around </a:t>
            </a:r>
            <a:br>
              <a:rPr lang="en-GB" sz="2800" dirty="0" smtClean="0">
                <a:solidFill>
                  <a:schemeClr val="tx1"/>
                </a:solidFill>
              </a:rPr>
            </a:br>
            <a:r>
              <a:rPr lang="en-GB" sz="2800" dirty="0" smtClean="0">
                <a:solidFill>
                  <a:schemeClr val="tx1"/>
                </a:solidFill>
              </a:rPr>
              <a:t>5 million with about 50% increase in summer months</a:t>
            </a:r>
          </a:p>
          <a:p>
            <a:endParaRPr lang="en-GB" sz="2800" dirty="0" smtClean="0">
              <a:solidFill>
                <a:schemeClr val="tx1"/>
              </a:solidFill>
            </a:endParaRPr>
          </a:p>
          <a:p>
            <a:r>
              <a:rPr lang="en-GB" sz="2800" dirty="0" smtClean="0">
                <a:solidFill>
                  <a:schemeClr val="tx1"/>
                </a:solidFill>
              </a:rPr>
              <a:t>About 300 miles from west to east</a:t>
            </a:r>
            <a:endParaRPr lang="en-GB" sz="28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91680" y="1052736"/>
            <a:ext cx="6624736" cy="5496077"/>
          </a:xfrm>
          <a:prstGeom prst="rect">
            <a:avLst/>
          </a:prstGeom>
          <a:noFill/>
          <a:ln w="9525">
            <a:noFill/>
            <a:miter lim="800000"/>
            <a:headEnd/>
            <a:tailEnd/>
          </a:ln>
        </p:spPr>
      </p:pic>
      <p:sp>
        <p:nvSpPr>
          <p:cNvPr id="4" name="Title 1"/>
          <p:cNvSpPr txBox="1">
            <a:spLocks/>
          </p:cNvSpPr>
          <p:nvPr/>
        </p:nvSpPr>
        <p:spPr bwMode="auto">
          <a:xfrm>
            <a:off x="1692275" y="404813"/>
            <a:ext cx="6972300" cy="847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mj-lt"/>
                <a:ea typeface="+mj-ea"/>
                <a:cs typeface="+mj-cs"/>
              </a:rPr>
              <a:t>A sense of scale...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1692275" y="404813"/>
            <a:ext cx="6972300" cy="847725"/>
          </a:xfrm>
        </p:spPr>
        <p:txBody>
          <a:bodyPr/>
          <a:lstStyle/>
          <a:p>
            <a:r>
              <a:rPr lang="en-GB" dirty="0" smtClean="0"/>
              <a:t>Why warnings?</a:t>
            </a:r>
          </a:p>
        </p:txBody>
      </p:sp>
      <p:sp>
        <p:nvSpPr>
          <p:cNvPr id="62467" name="AutoShape 6" descr="Z"/>
          <p:cNvSpPr>
            <a:spLocks noChangeAspect="1" noChangeArrowheads="1"/>
          </p:cNvSpPr>
          <p:nvPr/>
        </p:nvSpPr>
        <p:spPr bwMode="auto">
          <a:xfrm>
            <a:off x="1690688" y="1125538"/>
            <a:ext cx="7129462" cy="4724400"/>
          </a:xfrm>
          <a:prstGeom prst="rect">
            <a:avLst/>
          </a:prstGeom>
          <a:noFill/>
          <a:ln w="9525">
            <a:noFill/>
            <a:miter lim="800000"/>
            <a:headEnd/>
            <a:tailEnd/>
          </a:ln>
        </p:spPr>
        <p:txBody>
          <a:bodyPr/>
          <a:lstStyle/>
          <a:p>
            <a:r>
              <a:rPr lang="en-GB" sz="2800" b="1" dirty="0" smtClean="0">
                <a:solidFill>
                  <a:srgbClr val="000000"/>
                </a:solidFill>
                <a:ea typeface="+mn-ea"/>
                <a:cs typeface="+mn-cs"/>
              </a:rPr>
              <a:t>Group Exercise</a:t>
            </a:r>
            <a:br>
              <a:rPr lang="en-GB" sz="2800" b="1" dirty="0" smtClean="0">
                <a:solidFill>
                  <a:srgbClr val="000000"/>
                </a:solidFill>
                <a:ea typeface="+mn-ea"/>
                <a:cs typeface="+mn-cs"/>
              </a:rPr>
            </a:br>
            <a:endParaRPr lang="en-GB" sz="2800" b="1" dirty="0" smtClean="0">
              <a:solidFill>
                <a:srgbClr val="000000"/>
              </a:solidFill>
              <a:ea typeface="+mn-ea"/>
              <a:cs typeface="+mn-cs"/>
            </a:endParaRPr>
          </a:p>
          <a:p>
            <a:pPr>
              <a:buNone/>
            </a:pPr>
            <a:r>
              <a:rPr lang="en-GB" sz="2800" dirty="0" smtClean="0">
                <a:solidFill>
                  <a:schemeClr val="tx1"/>
                </a:solidFill>
              </a:rPr>
              <a:t>Within your groups - discuss:</a:t>
            </a:r>
          </a:p>
          <a:p>
            <a:pPr>
              <a:buNone/>
            </a:pPr>
            <a:endParaRPr lang="en-GB" sz="2800" dirty="0" smtClean="0">
              <a:solidFill>
                <a:schemeClr val="tx1"/>
              </a:solidFill>
            </a:endParaRPr>
          </a:p>
          <a:p>
            <a:pPr>
              <a:buFont typeface="Arial" pitchFamily="34" charset="0"/>
              <a:buChar char="•"/>
            </a:pPr>
            <a:r>
              <a:rPr lang="en-GB" sz="2800" b="1" dirty="0" smtClean="0">
                <a:solidFill>
                  <a:schemeClr val="tx1"/>
                </a:solidFill>
              </a:rPr>
              <a:t>Why do we need warnings?</a:t>
            </a:r>
          </a:p>
          <a:p>
            <a:pPr>
              <a:buFont typeface="Arial" pitchFamily="34" charset="0"/>
              <a:buChar char="•"/>
            </a:pPr>
            <a:endParaRPr lang="en-GB" sz="2800" b="1" dirty="0" smtClean="0">
              <a:solidFill>
                <a:schemeClr val="tx1"/>
              </a:solidFill>
            </a:endParaRPr>
          </a:p>
          <a:p>
            <a:pPr>
              <a:buFont typeface="Arial" pitchFamily="34" charset="0"/>
              <a:buChar char="•"/>
            </a:pPr>
            <a:r>
              <a:rPr lang="en-GB" sz="2800" b="1" dirty="0" smtClean="0">
                <a:solidFill>
                  <a:schemeClr val="tx1"/>
                </a:solidFill>
              </a:rPr>
              <a:t>Who needs warnings?</a:t>
            </a:r>
          </a:p>
          <a:p>
            <a:pPr>
              <a:buFont typeface="Arial" pitchFamily="34" charset="0"/>
              <a:buChar char="•"/>
            </a:pPr>
            <a:endParaRPr lang="en-GB" sz="2800" dirty="0" smtClean="0">
              <a:solidFill>
                <a:schemeClr val="tx1"/>
              </a:solidFill>
            </a:endParaRPr>
          </a:p>
          <a:p>
            <a:r>
              <a:rPr lang="en-GB" sz="2800" dirty="0" smtClean="0">
                <a:solidFill>
                  <a:schemeClr val="tx1"/>
                </a:solidFill>
              </a:rPr>
              <a:t>Be ready to present your teams thoughts back to the group as part of a discussion in 15 minutes.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1692275" y="404813"/>
            <a:ext cx="6972300" cy="847725"/>
          </a:xfrm>
        </p:spPr>
        <p:txBody>
          <a:bodyPr/>
          <a:lstStyle/>
          <a:p>
            <a:r>
              <a:rPr lang="en-GB" dirty="0" smtClean="0"/>
              <a:t>Why warnings?</a:t>
            </a:r>
          </a:p>
        </p:txBody>
      </p:sp>
      <p:sp>
        <p:nvSpPr>
          <p:cNvPr id="62467" name="AutoShape 6" descr="Z"/>
          <p:cNvSpPr>
            <a:spLocks noChangeAspect="1" noChangeArrowheads="1"/>
          </p:cNvSpPr>
          <p:nvPr/>
        </p:nvSpPr>
        <p:spPr bwMode="auto">
          <a:xfrm>
            <a:off x="1690688" y="1125538"/>
            <a:ext cx="7129462" cy="4724400"/>
          </a:xfrm>
          <a:prstGeom prst="rect">
            <a:avLst/>
          </a:prstGeom>
          <a:noFill/>
          <a:ln w="9525">
            <a:noFill/>
            <a:miter lim="800000"/>
            <a:headEnd/>
            <a:tailEnd/>
          </a:ln>
        </p:spPr>
        <p:txBody>
          <a:bodyPr/>
          <a:lstStyle/>
          <a:p>
            <a:r>
              <a:rPr lang="en-GB" sz="2800" b="1" dirty="0" smtClean="0">
                <a:solidFill>
                  <a:srgbClr val="000000"/>
                </a:solidFill>
                <a:ea typeface="+mn-ea"/>
                <a:cs typeface="+mn-cs"/>
              </a:rPr>
              <a:t>Group Exercise</a:t>
            </a:r>
            <a:br>
              <a:rPr lang="en-GB" sz="2800" b="1" dirty="0" smtClean="0">
                <a:solidFill>
                  <a:srgbClr val="000000"/>
                </a:solidFill>
                <a:ea typeface="+mn-ea"/>
                <a:cs typeface="+mn-cs"/>
              </a:rPr>
            </a:br>
            <a:endParaRPr lang="en-GB" sz="2800" b="1" dirty="0" smtClean="0">
              <a:solidFill>
                <a:srgbClr val="000000"/>
              </a:solidFill>
              <a:ea typeface="+mn-ea"/>
              <a:cs typeface="+mn-cs"/>
            </a:endParaRPr>
          </a:p>
          <a:p>
            <a:pPr>
              <a:buNone/>
            </a:pPr>
            <a:endParaRPr lang="en-GB" sz="2800" dirty="0" smtClean="0">
              <a:solidFill>
                <a:schemeClr val="tx1"/>
              </a:solidFill>
            </a:endParaRPr>
          </a:p>
          <a:p>
            <a:pPr>
              <a:buNone/>
            </a:pPr>
            <a:endParaRPr lang="en-GB" sz="2800" dirty="0" smtClean="0">
              <a:solidFill>
                <a:schemeClr val="tx1"/>
              </a:solidFill>
            </a:endParaRPr>
          </a:p>
          <a:p>
            <a:pPr>
              <a:buNone/>
            </a:pPr>
            <a:r>
              <a:rPr lang="en-GB" sz="8000" dirty="0" smtClean="0">
                <a:solidFill>
                  <a:schemeClr val="tx1"/>
                </a:solidFill>
              </a:rPr>
              <a:t>FEEDBACK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204" y="349250"/>
            <a:ext cx="6972300" cy="1371600"/>
          </a:xfrm>
        </p:spPr>
        <p:txBody>
          <a:bodyPr/>
          <a:lstStyle/>
          <a:p>
            <a:r>
              <a:rPr lang="en-GB" dirty="0" smtClean="0"/>
              <a:t>Scotland </a:t>
            </a:r>
            <a:endParaRPr lang="en-GB" dirty="0"/>
          </a:p>
        </p:txBody>
      </p:sp>
      <p:pic>
        <p:nvPicPr>
          <p:cNvPr id="37892" name="Picture 4"/>
          <p:cNvPicPr>
            <a:picLocks noChangeAspect="1" noChangeArrowheads="1"/>
          </p:cNvPicPr>
          <p:nvPr/>
        </p:nvPicPr>
        <p:blipFill>
          <a:blip r:embed="rId2" cstate="print"/>
          <a:srcRect/>
          <a:stretch>
            <a:fillRect/>
          </a:stretch>
        </p:blipFill>
        <p:spPr bwMode="auto">
          <a:xfrm>
            <a:off x="3347864" y="1196752"/>
            <a:ext cx="35814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204" y="349250"/>
            <a:ext cx="6972300" cy="1371600"/>
          </a:xfrm>
        </p:spPr>
        <p:txBody>
          <a:bodyPr/>
          <a:lstStyle/>
          <a:p>
            <a:r>
              <a:rPr lang="en-GB" dirty="0" smtClean="0"/>
              <a:t>Scotland</a:t>
            </a:r>
            <a:endParaRPr lang="en-GB" dirty="0"/>
          </a:p>
        </p:txBody>
      </p:sp>
      <p:pic>
        <p:nvPicPr>
          <p:cNvPr id="125954" name="Picture 2"/>
          <p:cNvPicPr>
            <a:picLocks noChangeAspect="1" noChangeArrowheads="1"/>
          </p:cNvPicPr>
          <p:nvPr/>
        </p:nvPicPr>
        <p:blipFill>
          <a:blip r:embed="rId2" cstate="print"/>
          <a:srcRect l="30148" t="19608"/>
          <a:stretch>
            <a:fillRect/>
          </a:stretch>
        </p:blipFill>
        <p:spPr bwMode="auto">
          <a:xfrm>
            <a:off x="2339752" y="1628800"/>
            <a:ext cx="5616624" cy="4969251"/>
          </a:xfrm>
          <a:prstGeom prst="rect">
            <a:avLst/>
          </a:prstGeom>
          <a:noFill/>
          <a:ln w="9525">
            <a:noFill/>
            <a:miter lim="800000"/>
            <a:headEnd/>
            <a:tailEnd/>
          </a:ln>
          <a:effectLst>
            <a:outerShdw blurRad="50800" dist="50800" dir="5400000" algn="ctr" rotWithShape="0">
              <a:schemeClr val="bg2"/>
            </a:outerShdw>
          </a:effectLst>
        </p:spPr>
      </p:pic>
      <p:sp>
        <p:nvSpPr>
          <p:cNvPr id="6" name="Freeform 5"/>
          <p:cNvSpPr/>
          <p:nvPr/>
        </p:nvSpPr>
        <p:spPr bwMode="auto">
          <a:xfrm>
            <a:off x="2555776" y="2132856"/>
            <a:ext cx="4215866" cy="4058500"/>
          </a:xfrm>
          <a:custGeom>
            <a:avLst/>
            <a:gdLst>
              <a:gd name="connsiteX0" fmla="*/ 3840480 w 4215866"/>
              <a:gd name="connsiteY0" fmla="*/ 19250 h 4058500"/>
              <a:gd name="connsiteX1" fmla="*/ 3840480 w 4215866"/>
              <a:gd name="connsiteY1" fmla="*/ 19250 h 4058500"/>
              <a:gd name="connsiteX2" fmla="*/ 3705727 w 4215866"/>
              <a:gd name="connsiteY2" fmla="*/ 67376 h 4058500"/>
              <a:gd name="connsiteX3" fmla="*/ 3676851 w 4215866"/>
              <a:gd name="connsiteY3" fmla="*/ 77002 h 4058500"/>
              <a:gd name="connsiteX4" fmla="*/ 3599849 w 4215866"/>
              <a:gd name="connsiteY4" fmla="*/ 144379 h 4058500"/>
              <a:gd name="connsiteX5" fmla="*/ 3542097 w 4215866"/>
              <a:gd name="connsiteY5" fmla="*/ 192505 h 4058500"/>
              <a:gd name="connsiteX6" fmla="*/ 3513221 w 4215866"/>
              <a:gd name="connsiteY6" fmla="*/ 250256 h 4058500"/>
              <a:gd name="connsiteX7" fmla="*/ 3503596 w 4215866"/>
              <a:gd name="connsiteY7" fmla="*/ 279132 h 4058500"/>
              <a:gd name="connsiteX8" fmla="*/ 3484346 w 4215866"/>
              <a:gd name="connsiteY8" fmla="*/ 308008 h 4058500"/>
              <a:gd name="connsiteX9" fmla="*/ 3455470 w 4215866"/>
              <a:gd name="connsiteY9" fmla="*/ 365760 h 4058500"/>
              <a:gd name="connsiteX10" fmla="*/ 3426594 w 4215866"/>
              <a:gd name="connsiteY10" fmla="*/ 462012 h 4058500"/>
              <a:gd name="connsiteX11" fmla="*/ 3416969 w 4215866"/>
              <a:gd name="connsiteY11" fmla="*/ 490888 h 4058500"/>
              <a:gd name="connsiteX12" fmla="*/ 3407344 w 4215866"/>
              <a:gd name="connsiteY12" fmla="*/ 519764 h 4058500"/>
              <a:gd name="connsiteX13" fmla="*/ 3388093 w 4215866"/>
              <a:gd name="connsiteY13" fmla="*/ 558265 h 4058500"/>
              <a:gd name="connsiteX14" fmla="*/ 3368842 w 4215866"/>
              <a:gd name="connsiteY14" fmla="*/ 616016 h 4058500"/>
              <a:gd name="connsiteX15" fmla="*/ 3330341 w 4215866"/>
              <a:gd name="connsiteY15" fmla="*/ 673768 h 4058500"/>
              <a:gd name="connsiteX16" fmla="*/ 3272590 w 4215866"/>
              <a:gd name="connsiteY16" fmla="*/ 789271 h 4058500"/>
              <a:gd name="connsiteX17" fmla="*/ 3214838 w 4215866"/>
              <a:gd name="connsiteY17" fmla="*/ 895149 h 4058500"/>
              <a:gd name="connsiteX18" fmla="*/ 3185962 w 4215866"/>
              <a:gd name="connsiteY18" fmla="*/ 952901 h 4058500"/>
              <a:gd name="connsiteX19" fmla="*/ 3157087 w 4215866"/>
              <a:gd name="connsiteY19" fmla="*/ 981776 h 4058500"/>
              <a:gd name="connsiteX20" fmla="*/ 3118586 w 4215866"/>
              <a:gd name="connsiteY20" fmla="*/ 1039528 h 4058500"/>
              <a:gd name="connsiteX21" fmla="*/ 3099335 w 4215866"/>
              <a:gd name="connsiteY21" fmla="*/ 1068404 h 4058500"/>
              <a:gd name="connsiteX22" fmla="*/ 3080085 w 4215866"/>
              <a:gd name="connsiteY22" fmla="*/ 1097280 h 4058500"/>
              <a:gd name="connsiteX23" fmla="*/ 3022333 w 4215866"/>
              <a:gd name="connsiteY23" fmla="*/ 1145406 h 4058500"/>
              <a:gd name="connsiteX24" fmla="*/ 2974207 w 4215866"/>
              <a:gd name="connsiteY24" fmla="*/ 1193532 h 4058500"/>
              <a:gd name="connsiteX25" fmla="*/ 2926080 w 4215866"/>
              <a:gd name="connsiteY25" fmla="*/ 1241659 h 4058500"/>
              <a:gd name="connsiteX26" fmla="*/ 2868329 w 4215866"/>
              <a:gd name="connsiteY26" fmla="*/ 1299410 h 4058500"/>
              <a:gd name="connsiteX27" fmla="*/ 2839453 w 4215866"/>
              <a:gd name="connsiteY27" fmla="*/ 1318661 h 4058500"/>
              <a:gd name="connsiteX28" fmla="*/ 2810577 w 4215866"/>
              <a:gd name="connsiteY28" fmla="*/ 1347536 h 4058500"/>
              <a:gd name="connsiteX29" fmla="*/ 2752826 w 4215866"/>
              <a:gd name="connsiteY29" fmla="*/ 1386037 h 4058500"/>
              <a:gd name="connsiteX30" fmla="*/ 2714325 w 4215866"/>
              <a:gd name="connsiteY30" fmla="*/ 1434164 h 4058500"/>
              <a:gd name="connsiteX31" fmla="*/ 2675824 w 4215866"/>
              <a:gd name="connsiteY31" fmla="*/ 1472665 h 4058500"/>
              <a:gd name="connsiteX32" fmla="*/ 2618072 w 4215866"/>
              <a:gd name="connsiteY32" fmla="*/ 1511166 h 4058500"/>
              <a:gd name="connsiteX33" fmla="*/ 2550695 w 4215866"/>
              <a:gd name="connsiteY33" fmla="*/ 1568917 h 4058500"/>
              <a:gd name="connsiteX34" fmla="*/ 2521819 w 4215866"/>
              <a:gd name="connsiteY34" fmla="*/ 1597793 h 4058500"/>
              <a:gd name="connsiteX35" fmla="*/ 2464068 w 4215866"/>
              <a:gd name="connsiteY35" fmla="*/ 1636294 h 4058500"/>
              <a:gd name="connsiteX36" fmla="*/ 2425567 w 4215866"/>
              <a:gd name="connsiteY36" fmla="*/ 1684421 h 4058500"/>
              <a:gd name="connsiteX37" fmla="*/ 2387066 w 4215866"/>
              <a:gd name="connsiteY37" fmla="*/ 1742172 h 4058500"/>
              <a:gd name="connsiteX38" fmla="*/ 2367815 w 4215866"/>
              <a:gd name="connsiteY38" fmla="*/ 1771048 h 4058500"/>
              <a:gd name="connsiteX39" fmla="*/ 2338939 w 4215866"/>
              <a:gd name="connsiteY39" fmla="*/ 1799924 h 4058500"/>
              <a:gd name="connsiteX40" fmla="*/ 2271562 w 4215866"/>
              <a:gd name="connsiteY40" fmla="*/ 1876926 h 4058500"/>
              <a:gd name="connsiteX41" fmla="*/ 2223436 w 4215866"/>
              <a:gd name="connsiteY41" fmla="*/ 1963553 h 4058500"/>
              <a:gd name="connsiteX42" fmla="*/ 2184935 w 4215866"/>
              <a:gd name="connsiteY42" fmla="*/ 2021305 h 4058500"/>
              <a:gd name="connsiteX43" fmla="*/ 2156059 w 4215866"/>
              <a:gd name="connsiteY43" fmla="*/ 2040555 h 4058500"/>
              <a:gd name="connsiteX44" fmla="*/ 2136809 w 4215866"/>
              <a:gd name="connsiteY44" fmla="*/ 2069431 h 4058500"/>
              <a:gd name="connsiteX45" fmla="*/ 2079057 w 4215866"/>
              <a:gd name="connsiteY45" fmla="*/ 2117557 h 4058500"/>
              <a:gd name="connsiteX46" fmla="*/ 2050181 w 4215866"/>
              <a:gd name="connsiteY46" fmla="*/ 2127183 h 4058500"/>
              <a:gd name="connsiteX47" fmla="*/ 2030931 w 4215866"/>
              <a:gd name="connsiteY47" fmla="*/ 2156059 h 4058500"/>
              <a:gd name="connsiteX48" fmla="*/ 2002055 w 4215866"/>
              <a:gd name="connsiteY48" fmla="*/ 2165684 h 4058500"/>
              <a:gd name="connsiteX49" fmla="*/ 1973179 w 4215866"/>
              <a:gd name="connsiteY49" fmla="*/ 2184934 h 4058500"/>
              <a:gd name="connsiteX50" fmla="*/ 1944304 w 4215866"/>
              <a:gd name="connsiteY50" fmla="*/ 2194560 h 4058500"/>
              <a:gd name="connsiteX51" fmla="*/ 1886552 w 4215866"/>
              <a:gd name="connsiteY51" fmla="*/ 2223435 h 4058500"/>
              <a:gd name="connsiteX52" fmla="*/ 1828800 w 4215866"/>
              <a:gd name="connsiteY52" fmla="*/ 2261936 h 4058500"/>
              <a:gd name="connsiteX53" fmla="*/ 1799925 w 4215866"/>
              <a:gd name="connsiteY53" fmla="*/ 2281187 h 4058500"/>
              <a:gd name="connsiteX54" fmla="*/ 1771049 w 4215866"/>
              <a:gd name="connsiteY54" fmla="*/ 2290812 h 4058500"/>
              <a:gd name="connsiteX55" fmla="*/ 1742173 w 4215866"/>
              <a:gd name="connsiteY55" fmla="*/ 2310063 h 4058500"/>
              <a:gd name="connsiteX56" fmla="*/ 1588169 w 4215866"/>
              <a:gd name="connsiteY56" fmla="*/ 2348564 h 4058500"/>
              <a:gd name="connsiteX57" fmla="*/ 1530417 w 4215866"/>
              <a:gd name="connsiteY57" fmla="*/ 2358189 h 4058500"/>
              <a:gd name="connsiteX58" fmla="*/ 1472666 w 4215866"/>
              <a:gd name="connsiteY58" fmla="*/ 2377440 h 4058500"/>
              <a:gd name="connsiteX59" fmla="*/ 1443790 w 4215866"/>
              <a:gd name="connsiteY59" fmla="*/ 2387065 h 4058500"/>
              <a:gd name="connsiteX60" fmla="*/ 1405289 w 4215866"/>
              <a:gd name="connsiteY60" fmla="*/ 2396690 h 4058500"/>
              <a:gd name="connsiteX61" fmla="*/ 1347537 w 4215866"/>
              <a:gd name="connsiteY61" fmla="*/ 2425566 h 4058500"/>
              <a:gd name="connsiteX62" fmla="*/ 1318661 w 4215866"/>
              <a:gd name="connsiteY62" fmla="*/ 2444816 h 4058500"/>
              <a:gd name="connsiteX63" fmla="*/ 1260910 w 4215866"/>
              <a:gd name="connsiteY63" fmla="*/ 2464067 h 4058500"/>
              <a:gd name="connsiteX64" fmla="*/ 1232034 w 4215866"/>
              <a:gd name="connsiteY64" fmla="*/ 2473692 h 4058500"/>
              <a:gd name="connsiteX65" fmla="*/ 856649 w 4215866"/>
              <a:gd name="connsiteY65" fmla="*/ 2492943 h 4058500"/>
              <a:gd name="connsiteX66" fmla="*/ 625642 w 4215866"/>
              <a:gd name="connsiteY66" fmla="*/ 2502568 h 4058500"/>
              <a:gd name="connsiteX67" fmla="*/ 510139 w 4215866"/>
              <a:gd name="connsiteY67" fmla="*/ 2521819 h 4058500"/>
              <a:gd name="connsiteX68" fmla="*/ 481264 w 4215866"/>
              <a:gd name="connsiteY68" fmla="*/ 2550694 h 4058500"/>
              <a:gd name="connsiteX69" fmla="*/ 413887 w 4215866"/>
              <a:gd name="connsiteY69" fmla="*/ 2589195 h 4058500"/>
              <a:gd name="connsiteX70" fmla="*/ 385011 w 4215866"/>
              <a:gd name="connsiteY70" fmla="*/ 2608446 h 4058500"/>
              <a:gd name="connsiteX71" fmla="*/ 327259 w 4215866"/>
              <a:gd name="connsiteY71" fmla="*/ 2627696 h 4058500"/>
              <a:gd name="connsiteX72" fmla="*/ 288758 w 4215866"/>
              <a:gd name="connsiteY72" fmla="*/ 2646947 h 4058500"/>
              <a:gd name="connsiteX73" fmla="*/ 221381 w 4215866"/>
              <a:gd name="connsiteY73" fmla="*/ 2675823 h 4058500"/>
              <a:gd name="connsiteX74" fmla="*/ 134754 w 4215866"/>
              <a:gd name="connsiteY74" fmla="*/ 2743200 h 4058500"/>
              <a:gd name="connsiteX75" fmla="*/ 77002 w 4215866"/>
              <a:gd name="connsiteY75" fmla="*/ 2791326 h 4058500"/>
              <a:gd name="connsiteX76" fmla="*/ 57752 w 4215866"/>
              <a:gd name="connsiteY76" fmla="*/ 2839452 h 4058500"/>
              <a:gd name="connsiteX77" fmla="*/ 48127 w 4215866"/>
              <a:gd name="connsiteY77" fmla="*/ 2868328 h 4058500"/>
              <a:gd name="connsiteX78" fmla="*/ 28876 w 4215866"/>
              <a:gd name="connsiteY78" fmla="*/ 2906829 h 4058500"/>
              <a:gd name="connsiteX79" fmla="*/ 9626 w 4215866"/>
              <a:gd name="connsiteY79" fmla="*/ 2964581 h 4058500"/>
              <a:gd name="connsiteX80" fmla="*/ 0 w 4215866"/>
              <a:gd name="connsiteY80" fmla="*/ 2993456 h 4058500"/>
              <a:gd name="connsiteX81" fmla="*/ 9626 w 4215866"/>
              <a:gd name="connsiteY81" fmla="*/ 3080084 h 4058500"/>
              <a:gd name="connsiteX82" fmla="*/ 28876 w 4215866"/>
              <a:gd name="connsiteY82" fmla="*/ 3137835 h 4058500"/>
              <a:gd name="connsiteX83" fmla="*/ 38501 w 4215866"/>
              <a:gd name="connsiteY83" fmla="*/ 3166711 h 4058500"/>
              <a:gd name="connsiteX84" fmla="*/ 57752 w 4215866"/>
              <a:gd name="connsiteY84" fmla="*/ 3224463 h 4058500"/>
              <a:gd name="connsiteX85" fmla="*/ 67377 w 4215866"/>
              <a:gd name="connsiteY85" fmla="*/ 3253339 h 4058500"/>
              <a:gd name="connsiteX86" fmla="*/ 86628 w 4215866"/>
              <a:gd name="connsiteY86" fmla="*/ 3282214 h 4058500"/>
              <a:gd name="connsiteX87" fmla="*/ 125129 w 4215866"/>
              <a:gd name="connsiteY87" fmla="*/ 3397717 h 4058500"/>
              <a:gd name="connsiteX88" fmla="*/ 134754 w 4215866"/>
              <a:gd name="connsiteY88" fmla="*/ 3426593 h 4058500"/>
              <a:gd name="connsiteX89" fmla="*/ 144379 w 4215866"/>
              <a:gd name="connsiteY89" fmla="*/ 3455469 h 4058500"/>
              <a:gd name="connsiteX90" fmla="*/ 173255 w 4215866"/>
              <a:gd name="connsiteY90" fmla="*/ 3484345 h 4058500"/>
              <a:gd name="connsiteX91" fmla="*/ 202131 w 4215866"/>
              <a:gd name="connsiteY91" fmla="*/ 3542096 h 4058500"/>
              <a:gd name="connsiteX92" fmla="*/ 231007 w 4215866"/>
              <a:gd name="connsiteY92" fmla="*/ 3561347 h 4058500"/>
              <a:gd name="connsiteX93" fmla="*/ 279133 w 4215866"/>
              <a:gd name="connsiteY93" fmla="*/ 3599848 h 4058500"/>
              <a:gd name="connsiteX94" fmla="*/ 308009 w 4215866"/>
              <a:gd name="connsiteY94" fmla="*/ 3628724 h 4058500"/>
              <a:gd name="connsiteX95" fmla="*/ 365760 w 4215866"/>
              <a:gd name="connsiteY95" fmla="*/ 3667225 h 4058500"/>
              <a:gd name="connsiteX96" fmla="*/ 413887 w 4215866"/>
              <a:gd name="connsiteY96" fmla="*/ 3715351 h 4058500"/>
              <a:gd name="connsiteX97" fmla="*/ 433137 w 4215866"/>
              <a:gd name="connsiteY97" fmla="*/ 3744227 h 4058500"/>
              <a:gd name="connsiteX98" fmla="*/ 462013 w 4215866"/>
              <a:gd name="connsiteY98" fmla="*/ 3753852 h 4058500"/>
              <a:gd name="connsiteX99" fmla="*/ 529390 w 4215866"/>
              <a:gd name="connsiteY99" fmla="*/ 3792353 h 4058500"/>
              <a:gd name="connsiteX100" fmla="*/ 558266 w 4215866"/>
              <a:gd name="connsiteY100" fmla="*/ 3801979 h 4058500"/>
              <a:gd name="connsiteX101" fmla="*/ 587141 w 4215866"/>
              <a:gd name="connsiteY101" fmla="*/ 3821229 h 4058500"/>
              <a:gd name="connsiteX102" fmla="*/ 625642 w 4215866"/>
              <a:gd name="connsiteY102" fmla="*/ 3840480 h 4058500"/>
              <a:gd name="connsiteX103" fmla="*/ 683394 w 4215866"/>
              <a:gd name="connsiteY103" fmla="*/ 3869355 h 4058500"/>
              <a:gd name="connsiteX104" fmla="*/ 712270 w 4215866"/>
              <a:gd name="connsiteY104" fmla="*/ 3888606 h 4058500"/>
              <a:gd name="connsiteX105" fmla="*/ 770021 w 4215866"/>
              <a:gd name="connsiteY105" fmla="*/ 3907856 h 4058500"/>
              <a:gd name="connsiteX106" fmla="*/ 798897 w 4215866"/>
              <a:gd name="connsiteY106" fmla="*/ 3917482 h 4058500"/>
              <a:gd name="connsiteX107" fmla="*/ 885525 w 4215866"/>
              <a:gd name="connsiteY107" fmla="*/ 3946357 h 4058500"/>
              <a:gd name="connsiteX108" fmla="*/ 914400 w 4215866"/>
              <a:gd name="connsiteY108" fmla="*/ 3955983 h 4058500"/>
              <a:gd name="connsiteX109" fmla="*/ 981777 w 4215866"/>
              <a:gd name="connsiteY109" fmla="*/ 3975233 h 4058500"/>
              <a:gd name="connsiteX110" fmla="*/ 1010653 w 4215866"/>
              <a:gd name="connsiteY110" fmla="*/ 3994484 h 4058500"/>
              <a:gd name="connsiteX111" fmla="*/ 1241659 w 4215866"/>
              <a:gd name="connsiteY111" fmla="*/ 4023360 h 4058500"/>
              <a:gd name="connsiteX112" fmla="*/ 1790299 w 4215866"/>
              <a:gd name="connsiteY112" fmla="*/ 4023360 h 4058500"/>
              <a:gd name="connsiteX113" fmla="*/ 1886552 w 4215866"/>
              <a:gd name="connsiteY113" fmla="*/ 4004109 h 4058500"/>
              <a:gd name="connsiteX114" fmla="*/ 1944304 w 4215866"/>
              <a:gd name="connsiteY114" fmla="*/ 3994484 h 4058500"/>
              <a:gd name="connsiteX115" fmla="*/ 2059807 w 4215866"/>
              <a:gd name="connsiteY115" fmla="*/ 3955983 h 4058500"/>
              <a:gd name="connsiteX116" fmla="*/ 2088682 w 4215866"/>
              <a:gd name="connsiteY116" fmla="*/ 3946357 h 4058500"/>
              <a:gd name="connsiteX117" fmla="*/ 2146434 w 4215866"/>
              <a:gd name="connsiteY117" fmla="*/ 3917482 h 4058500"/>
              <a:gd name="connsiteX118" fmla="*/ 2175310 w 4215866"/>
              <a:gd name="connsiteY118" fmla="*/ 3898231 h 4058500"/>
              <a:gd name="connsiteX119" fmla="*/ 2233061 w 4215866"/>
              <a:gd name="connsiteY119" fmla="*/ 3878981 h 4058500"/>
              <a:gd name="connsiteX120" fmla="*/ 2290813 w 4215866"/>
              <a:gd name="connsiteY120" fmla="*/ 3840480 h 4058500"/>
              <a:gd name="connsiteX121" fmla="*/ 2310064 w 4215866"/>
              <a:gd name="connsiteY121" fmla="*/ 3811604 h 4058500"/>
              <a:gd name="connsiteX122" fmla="*/ 2252312 w 4215866"/>
              <a:gd name="connsiteY122" fmla="*/ 3830854 h 4058500"/>
              <a:gd name="connsiteX123" fmla="*/ 2223436 w 4215866"/>
              <a:gd name="connsiteY123" fmla="*/ 3850105 h 4058500"/>
              <a:gd name="connsiteX124" fmla="*/ 2252312 w 4215866"/>
              <a:gd name="connsiteY124" fmla="*/ 3840480 h 4058500"/>
              <a:gd name="connsiteX125" fmla="*/ 2338939 w 4215866"/>
              <a:gd name="connsiteY125" fmla="*/ 3773103 h 4058500"/>
              <a:gd name="connsiteX126" fmla="*/ 2367815 w 4215866"/>
              <a:gd name="connsiteY126" fmla="*/ 3753852 h 4058500"/>
              <a:gd name="connsiteX127" fmla="*/ 2425567 w 4215866"/>
              <a:gd name="connsiteY127" fmla="*/ 3696101 h 4058500"/>
              <a:gd name="connsiteX128" fmla="*/ 2444817 w 4215866"/>
              <a:gd name="connsiteY128" fmla="*/ 3667225 h 4058500"/>
              <a:gd name="connsiteX129" fmla="*/ 2502569 w 4215866"/>
              <a:gd name="connsiteY129" fmla="*/ 3609473 h 4058500"/>
              <a:gd name="connsiteX130" fmla="*/ 2531445 w 4215866"/>
              <a:gd name="connsiteY130" fmla="*/ 3580597 h 4058500"/>
              <a:gd name="connsiteX131" fmla="*/ 2569946 w 4215866"/>
              <a:gd name="connsiteY131" fmla="*/ 3522846 h 4058500"/>
              <a:gd name="connsiteX132" fmla="*/ 2589196 w 4215866"/>
              <a:gd name="connsiteY132" fmla="*/ 3493970 h 4058500"/>
              <a:gd name="connsiteX133" fmla="*/ 2618072 w 4215866"/>
              <a:gd name="connsiteY133" fmla="*/ 3474720 h 4058500"/>
              <a:gd name="connsiteX134" fmla="*/ 2656573 w 4215866"/>
              <a:gd name="connsiteY134" fmla="*/ 3407343 h 4058500"/>
              <a:gd name="connsiteX135" fmla="*/ 2695074 w 4215866"/>
              <a:gd name="connsiteY135" fmla="*/ 3349591 h 4058500"/>
              <a:gd name="connsiteX136" fmla="*/ 2714325 w 4215866"/>
              <a:gd name="connsiteY136" fmla="*/ 3320715 h 4058500"/>
              <a:gd name="connsiteX137" fmla="*/ 2733575 w 4215866"/>
              <a:gd name="connsiteY137" fmla="*/ 3291840 h 4058500"/>
              <a:gd name="connsiteX138" fmla="*/ 2772076 w 4215866"/>
              <a:gd name="connsiteY138" fmla="*/ 3234088 h 4058500"/>
              <a:gd name="connsiteX139" fmla="*/ 2781701 w 4215866"/>
              <a:gd name="connsiteY139" fmla="*/ 3205212 h 4058500"/>
              <a:gd name="connsiteX140" fmla="*/ 2820202 w 4215866"/>
              <a:gd name="connsiteY140" fmla="*/ 3137835 h 4058500"/>
              <a:gd name="connsiteX141" fmla="*/ 2829828 w 4215866"/>
              <a:gd name="connsiteY141" fmla="*/ 3108960 h 4058500"/>
              <a:gd name="connsiteX142" fmla="*/ 2868329 w 4215866"/>
              <a:gd name="connsiteY142" fmla="*/ 3051208 h 4058500"/>
              <a:gd name="connsiteX143" fmla="*/ 2887579 w 4215866"/>
              <a:gd name="connsiteY143" fmla="*/ 2993456 h 4058500"/>
              <a:gd name="connsiteX144" fmla="*/ 2926080 w 4215866"/>
              <a:gd name="connsiteY144" fmla="*/ 2935705 h 4058500"/>
              <a:gd name="connsiteX145" fmla="*/ 2935706 w 4215866"/>
              <a:gd name="connsiteY145" fmla="*/ 2906829 h 4058500"/>
              <a:gd name="connsiteX146" fmla="*/ 2945331 w 4215866"/>
              <a:gd name="connsiteY146" fmla="*/ 2868328 h 4058500"/>
              <a:gd name="connsiteX147" fmla="*/ 2983832 w 4215866"/>
              <a:gd name="connsiteY147" fmla="*/ 2810576 h 4058500"/>
              <a:gd name="connsiteX148" fmla="*/ 2993457 w 4215866"/>
              <a:gd name="connsiteY148" fmla="*/ 2781701 h 4058500"/>
              <a:gd name="connsiteX149" fmla="*/ 3003082 w 4215866"/>
              <a:gd name="connsiteY149" fmla="*/ 2743200 h 4058500"/>
              <a:gd name="connsiteX150" fmla="*/ 3022333 w 4215866"/>
              <a:gd name="connsiteY150" fmla="*/ 2714324 h 4058500"/>
              <a:gd name="connsiteX151" fmla="*/ 3041584 w 4215866"/>
              <a:gd name="connsiteY151" fmla="*/ 2675823 h 4058500"/>
              <a:gd name="connsiteX152" fmla="*/ 3080085 w 4215866"/>
              <a:gd name="connsiteY152" fmla="*/ 2589195 h 4058500"/>
              <a:gd name="connsiteX153" fmla="*/ 3089710 w 4215866"/>
              <a:gd name="connsiteY153" fmla="*/ 2541069 h 4058500"/>
              <a:gd name="connsiteX154" fmla="*/ 3099335 w 4215866"/>
              <a:gd name="connsiteY154" fmla="*/ 2512193 h 4058500"/>
              <a:gd name="connsiteX155" fmla="*/ 3118586 w 4215866"/>
              <a:gd name="connsiteY155" fmla="*/ 2473692 h 4058500"/>
              <a:gd name="connsiteX156" fmla="*/ 3128211 w 4215866"/>
              <a:gd name="connsiteY156" fmla="*/ 2444816 h 4058500"/>
              <a:gd name="connsiteX157" fmla="*/ 3147461 w 4215866"/>
              <a:gd name="connsiteY157" fmla="*/ 2415941 h 4058500"/>
              <a:gd name="connsiteX158" fmla="*/ 3166712 w 4215866"/>
              <a:gd name="connsiteY158" fmla="*/ 2348564 h 4058500"/>
              <a:gd name="connsiteX159" fmla="*/ 3176337 w 4215866"/>
              <a:gd name="connsiteY159" fmla="*/ 2319688 h 4058500"/>
              <a:gd name="connsiteX160" fmla="*/ 3195588 w 4215866"/>
              <a:gd name="connsiteY160" fmla="*/ 2290812 h 4058500"/>
              <a:gd name="connsiteX161" fmla="*/ 3243714 w 4215866"/>
              <a:gd name="connsiteY161" fmla="*/ 2146433 h 4058500"/>
              <a:gd name="connsiteX162" fmla="*/ 3262965 w 4215866"/>
              <a:gd name="connsiteY162" fmla="*/ 2088682 h 4058500"/>
              <a:gd name="connsiteX163" fmla="*/ 3282215 w 4215866"/>
              <a:gd name="connsiteY163" fmla="*/ 2059806 h 4058500"/>
              <a:gd name="connsiteX164" fmla="*/ 3301466 w 4215866"/>
              <a:gd name="connsiteY164" fmla="*/ 2002054 h 4058500"/>
              <a:gd name="connsiteX165" fmla="*/ 3330341 w 4215866"/>
              <a:gd name="connsiteY165" fmla="*/ 1944303 h 4058500"/>
              <a:gd name="connsiteX166" fmla="*/ 3359217 w 4215866"/>
              <a:gd name="connsiteY166" fmla="*/ 1925052 h 4058500"/>
              <a:gd name="connsiteX167" fmla="*/ 3378468 w 4215866"/>
              <a:gd name="connsiteY167" fmla="*/ 1867301 h 4058500"/>
              <a:gd name="connsiteX168" fmla="*/ 3397718 w 4215866"/>
              <a:gd name="connsiteY168" fmla="*/ 1838425 h 4058500"/>
              <a:gd name="connsiteX169" fmla="*/ 3416969 w 4215866"/>
              <a:gd name="connsiteY169" fmla="*/ 1780673 h 4058500"/>
              <a:gd name="connsiteX170" fmla="*/ 3455470 w 4215866"/>
              <a:gd name="connsiteY170" fmla="*/ 1713296 h 4058500"/>
              <a:gd name="connsiteX171" fmla="*/ 3474720 w 4215866"/>
              <a:gd name="connsiteY171" fmla="*/ 1684421 h 4058500"/>
              <a:gd name="connsiteX172" fmla="*/ 3484346 w 4215866"/>
              <a:gd name="connsiteY172" fmla="*/ 1655545 h 4058500"/>
              <a:gd name="connsiteX173" fmla="*/ 3503596 w 4215866"/>
              <a:gd name="connsiteY173" fmla="*/ 1617044 h 4058500"/>
              <a:gd name="connsiteX174" fmla="*/ 3522847 w 4215866"/>
              <a:gd name="connsiteY174" fmla="*/ 1559292 h 4058500"/>
              <a:gd name="connsiteX175" fmla="*/ 3542097 w 4215866"/>
              <a:gd name="connsiteY175" fmla="*/ 1520791 h 4058500"/>
              <a:gd name="connsiteX176" fmla="*/ 3551722 w 4215866"/>
              <a:gd name="connsiteY176" fmla="*/ 1491915 h 4058500"/>
              <a:gd name="connsiteX177" fmla="*/ 3590224 w 4215866"/>
              <a:gd name="connsiteY177" fmla="*/ 1434164 h 4058500"/>
              <a:gd name="connsiteX178" fmla="*/ 3628725 w 4215866"/>
              <a:gd name="connsiteY178" fmla="*/ 1337911 h 4058500"/>
              <a:gd name="connsiteX179" fmla="*/ 3647975 w 4215866"/>
              <a:gd name="connsiteY179" fmla="*/ 1289785 h 4058500"/>
              <a:gd name="connsiteX180" fmla="*/ 3667226 w 4215866"/>
              <a:gd name="connsiteY180" fmla="*/ 1251284 h 4058500"/>
              <a:gd name="connsiteX181" fmla="*/ 3676851 w 4215866"/>
              <a:gd name="connsiteY181" fmla="*/ 1222408 h 4058500"/>
              <a:gd name="connsiteX182" fmla="*/ 3705727 w 4215866"/>
              <a:gd name="connsiteY182" fmla="*/ 1203157 h 4058500"/>
              <a:gd name="connsiteX183" fmla="*/ 3782729 w 4215866"/>
              <a:gd name="connsiteY183" fmla="*/ 1087654 h 4058500"/>
              <a:gd name="connsiteX184" fmla="*/ 3830855 w 4215866"/>
              <a:gd name="connsiteY184" fmla="*/ 1010652 h 4058500"/>
              <a:gd name="connsiteX185" fmla="*/ 3850106 w 4215866"/>
              <a:gd name="connsiteY185" fmla="*/ 962526 h 4058500"/>
              <a:gd name="connsiteX186" fmla="*/ 3907857 w 4215866"/>
              <a:gd name="connsiteY186" fmla="*/ 895149 h 4058500"/>
              <a:gd name="connsiteX187" fmla="*/ 3965609 w 4215866"/>
              <a:gd name="connsiteY187" fmla="*/ 827772 h 4058500"/>
              <a:gd name="connsiteX188" fmla="*/ 3975234 w 4215866"/>
              <a:gd name="connsiteY188" fmla="*/ 798896 h 4058500"/>
              <a:gd name="connsiteX189" fmla="*/ 4004110 w 4215866"/>
              <a:gd name="connsiteY189" fmla="*/ 770021 h 4058500"/>
              <a:gd name="connsiteX190" fmla="*/ 4032986 w 4215866"/>
              <a:gd name="connsiteY190" fmla="*/ 731520 h 4058500"/>
              <a:gd name="connsiteX191" fmla="*/ 4071487 w 4215866"/>
              <a:gd name="connsiteY191" fmla="*/ 664143 h 4058500"/>
              <a:gd name="connsiteX192" fmla="*/ 4109988 w 4215866"/>
              <a:gd name="connsiteY192" fmla="*/ 625642 h 4058500"/>
              <a:gd name="connsiteX193" fmla="*/ 4119613 w 4215866"/>
              <a:gd name="connsiteY193" fmla="*/ 596766 h 4058500"/>
              <a:gd name="connsiteX194" fmla="*/ 4177365 w 4215866"/>
              <a:gd name="connsiteY194" fmla="*/ 490888 h 4058500"/>
              <a:gd name="connsiteX195" fmla="*/ 4206240 w 4215866"/>
              <a:gd name="connsiteY195" fmla="*/ 404261 h 4058500"/>
              <a:gd name="connsiteX196" fmla="*/ 4215866 w 4215866"/>
              <a:gd name="connsiteY196" fmla="*/ 375385 h 4058500"/>
              <a:gd name="connsiteX197" fmla="*/ 4186990 w 4215866"/>
              <a:gd name="connsiteY197" fmla="*/ 202130 h 4058500"/>
              <a:gd name="connsiteX198" fmla="*/ 4167739 w 4215866"/>
              <a:gd name="connsiteY198" fmla="*/ 173254 h 4058500"/>
              <a:gd name="connsiteX199" fmla="*/ 4119613 w 4215866"/>
              <a:gd name="connsiteY199" fmla="*/ 86627 h 4058500"/>
              <a:gd name="connsiteX200" fmla="*/ 4090737 w 4215866"/>
              <a:gd name="connsiteY200" fmla="*/ 57751 h 4058500"/>
              <a:gd name="connsiteX201" fmla="*/ 4061861 w 4215866"/>
              <a:gd name="connsiteY201" fmla="*/ 48126 h 4058500"/>
              <a:gd name="connsiteX202" fmla="*/ 4032986 w 4215866"/>
              <a:gd name="connsiteY202" fmla="*/ 28875 h 4058500"/>
              <a:gd name="connsiteX203" fmla="*/ 3936733 w 4215866"/>
              <a:gd name="connsiteY203" fmla="*/ 0 h 4058500"/>
              <a:gd name="connsiteX204" fmla="*/ 3840480 w 4215866"/>
              <a:gd name="connsiteY204" fmla="*/ 19250 h 40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4215866" h="4058500">
                <a:moveTo>
                  <a:pt x="3840480" y="19250"/>
                </a:moveTo>
                <a:lnTo>
                  <a:pt x="3840480" y="19250"/>
                </a:lnTo>
                <a:cubicBezTo>
                  <a:pt x="3744452" y="55261"/>
                  <a:pt x="3789503" y="39450"/>
                  <a:pt x="3705727" y="67376"/>
                </a:cubicBezTo>
                <a:lnTo>
                  <a:pt x="3676851" y="77002"/>
                </a:lnTo>
                <a:cubicBezTo>
                  <a:pt x="3622309" y="158810"/>
                  <a:pt x="3712139" y="32093"/>
                  <a:pt x="3599849" y="144379"/>
                </a:cubicBezTo>
                <a:cubicBezTo>
                  <a:pt x="3562793" y="181434"/>
                  <a:pt x="3582299" y="165703"/>
                  <a:pt x="3542097" y="192505"/>
                </a:cubicBezTo>
                <a:cubicBezTo>
                  <a:pt x="3517904" y="265086"/>
                  <a:pt x="3550539" y="175621"/>
                  <a:pt x="3513221" y="250256"/>
                </a:cubicBezTo>
                <a:cubicBezTo>
                  <a:pt x="3508684" y="259331"/>
                  <a:pt x="3508133" y="270057"/>
                  <a:pt x="3503596" y="279132"/>
                </a:cubicBezTo>
                <a:cubicBezTo>
                  <a:pt x="3498423" y="289479"/>
                  <a:pt x="3489519" y="297661"/>
                  <a:pt x="3484346" y="308008"/>
                </a:cubicBezTo>
                <a:cubicBezTo>
                  <a:pt x="3444496" y="387709"/>
                  <a:pt x="3510637" y="283006"/>
                  <a:pt x="3455470" y="365760"/>
                </a:cubicBezTo>
                <a:cubicBezTo>
                  <a:pt x="3440923" y="423951"/>
                  <a:pt x="3450030" y="391705"/>
                  <a:pt x="3426594" y="462012"/>
                </a:cubicBezTo>
                <a:lnTo>
                  <a:pt x="3416969" y="490888"/>
                </a:lnTo>
                <a:cubicBezTo>
                  <a:pt x="3413761" y="500513"/>
                  <a:pt x="3411882" y="510689"/>
                  <a:pt x="3407344" y="519764"/>
                </a:cubicBezTo>
                <a:cubicBezTo>
                  <a:pt x="3400927" y="532598"/>
                  <a:pt x="3393422" y="544943"/>
                  <a:pt x="3388093" y="558265"/>
                </a:cubicBezTo>
                <a:cubicBezTo>
                  <a:pt x="3380557" y="577105"/>
                  <a:pt x="3380098" y="599132"/>
                  <a:pt x="3368842" y="616016"/>
                </a:cubicBezTo>
                <a:lnTo>
                  <a:pt x="3330341" y="673768"/>
                </a:lnTo>
                <a:cubicBezTo>
                  <a:pt x="3281957" y="818926"/>
                  <a:pt x="3347224" y="640004"/>
                  <a:pt x="3272590" y="789271"/>
                </a:cubicBezTo>
                <a:cubicBezTo>
                  <a:pt x="3228916" y="876620"/>
                  <a:pt x="3250007" y="842396"/>
                  <a:pt x="3214838" y="895149"/>
                </a:cubicBezTo>
                <a:cubicBezTo>
                  <a:pt x="3205191" y="924091"/>
                  <a:pt x="3206695" y="928021"/>
                  <a:pt x="3185962" y="952901"/>
                </a:cubicBezTo>
                <a:cubicBezTo>
                  <a:pt x="3177248" y="963358"/>
                  <a:pt x="3165444" y="971031"/>
                  <a:pt x="3157087" y="981776"/>
                </a:cubicBezTo>
                <a:cubicBezTo>
                  <a:pt x="3142883" y="1000039"/>
                  <a:pt x="3131420" y="1020277"/>
                  <a:pt x="3118586" y="1039528"/>
                </a:cubicBezTo>
                <a:lnTo>
                  <a:pt x="3099335" y="1068404"/>
                </a:lnTo>
                <a:cubicBezTo>
                  <a:pt x="3092918" y="1078029"/>
                  <a:pt x="3089710" y="1090863"/>
                  <a:pt x="3080085" y="1097280"/>
                </a:cubicBezTo>
                <a:cubicBezTo>
                  <a:pt x="3051691" y="1116209"/>
                  <a:pt x="3045494" y="1117613"/>
                  <a:pt x="3022333" y="1145406"/>
                </a:cubicBezTo>
                <a:cubicBezTo>
                  <a:pt x="2982228" y="1193532"/>
                  <a:pt x="3027144" y="1158240"/>
                  <a:pt x="2974207" y="1193532"/>
                </a:cubicBezTo>
                <a:cubicBezTo>
                  <a:pt x="2934538" y="1253034"/>
                  <a:pt x="2978582" y="1194991"/>
                  <a:pt x="2926080" y="1241659"/>
                </a:cubicBezTo>
                <a:cubicBezTo>
                  <a:pt x="2905732" y="1259746"/>
                  <a:pt x="2890981" y="1284309"/>
                  <a:pt x="2868329" y="1299410"/>
                </a:cubicBezTo>
                <a:cubicBezTo>
                  <a:pt x="2858704" y="1305827"/>
                  <a:pt x="2848340" y="1311255"/>
                  <a:pt x="2839453" y="1318661"/>
                </a:cubicBezTo>
                <a:cubicBezTo>
                  <a:pt x="2828996" y="1327375"/>
                  <a:pt x="2821322" y="1339179"/>
                  <a:pt x="2810577" y="1347536"/>
                </a:cubicBezTo>
                <a:cubicBezTo>
                  <a:pt x="2792314" y="1361740"/>
                  <a:pt x="2752826" y="1386037"/>
                  <a:pt x="2752826" y="1386037"/>
                </a:cubicBezTo>
                <a:cubicBezTo>
                  <a:pt x="2736632" y="1434615"/>
                  <a:pt x="2754959" y="1399334"/>
                  <a:pt x="2714325" y="1434164"/>
                </a:cubicBezTo>
                <a:cubicBezTo>
                  <a:pt x="2700545" y="1445976"/>
                  <a:pt x="2689996" y="1461327"/>
                  <a:pt x="2675824" y="1472665"/>
                </a:cubicBezTo>
                <a:cubicBezTo>
                  <a:pt x="2657758" y="1487118"/>
                  <a:pt x="2634432" y="1494806"/>
                  <a:pt x="2618072" y="1511166"/>
                </a:cubicBezTo>
                <a:cubicBezTo>
                  <a:pt x="2546420" y="1582818"/>
                  <a:pt x="2637129" y="1494831"/>
                  <a:pt x="2550695" y="1568917"/>
                </a:cubicBezTo>
                <a:cubicBezTo>
                  <a:pt x="2540360" y="1577776"/>
                  <a:pt x="2532564" y="1589436"/>
                  <a:pt x="2521819" y="1597793"/>
                </a:cubicBezTo>
                <a:cubicBezTo>
                  <a:pt x="2503557" y="1611997"/>
                  <a:pt x="2464068" y="1636294"/>
                  <a:pt x="2464068" y="1636294"/>
                </a:cubicBezTo>
                <a:cubicBezTo>
                  <a:pt x="2442391" y="1701321"/>
                  <a:pt x="2472453" y="1630836"/>
                  <a:pt x="2425567" y="1684421"/>
                </a:cubicBezTo>
                <a:cubicBezTo>
                  <a:pt x="2410332" y="1701833"/>
                  <a:pt x="2399900" y="1722922"/>
                  <a:pt x="2387066" y="1742172"/>
                </a:cubicBezTo>
                <a:cubicBezTo>
                  <a:pt x="2380649" y="1751797"/>
                  <a:pt x="2375995" y="1762868"/>
                  <a:pt x="2367815" y="1771048"/>
                </a:cubicBezTo>
                <a:cubicBezTo>
                  <a:pt x="2358190" y="1780673"/>
                  <a:pt x="2347296" y="1789179"/>
                  <a:pt x="2338939" y="1799924"/>
                </a:cubicBezTo>
                <a:cubicBezTo>
                  <a:pt x="2278472" y="1877666"/>
                  <a:pt x="2327463" y="1839658"/>
                  <a:pt x="2271562" y="1876926"/>
                </a:cubicBezTo>
                <a:cubicBezTo>
                  <a:pt x="2254621" y="1927752"/>
                  <a:pt x="2267566" y="1897358"/>
                  <a:pt x="2223436" y="1963553"/>
                </a:cubicBezTo>
                <a:lnTo>
                  <a:pt x="2184935" y="2021305"/>
                </a:lnTo>
                <a:lnTo>
                  <a:pt x="2156059" y="2040555"/>
                </a:lnTo>
                <a:cubicBezTo>
                  <a:pt x="2149642" y="2050180"/>
                  <a:pt x="2144215" y="2060544"/>
                  <a:pt x="2136809" y="2069431"/>
                </a:cubicBezTo>
                <a:cubicBezTo>
                  <a:pt x="2121603" y="2087679"/>
                  <a:pt x="2100691" y="2106740"/>
                  <a:pt x="2079057" y="2117557"/>
                </a:cubicBezTo>
                <a:cubicBezTo>
                  <a:pt x="2069982" y="2122094"/>
                  <a:pt x="2059806" y="2123974"/>
                  <a:pt x="2050181" y="2127183"/>
                </a:cubicBezTo>
                <a:cubicBezTo>
                  <a:pt x="2043764" y="2136808"/>
                  <a:pt x="2039964" y="2148832"/>
                  <a:pt x="2030931" y="2156059"/>
                </a:cubicBezTo>
                <a:cubicBezTo>
                  <a:pt x="2023008" y="2162397"/>
                  <a:pt x="2011130" y="2161147"/>
                  <a:pt x="2002055" y="2165684"/>
                </a:cubicBezTo>
                <a:cubicBezTo>
                  <a:pt x="1991708" y="2170857"/>
                  <a:pt x="1983526" y="2179761"/>
                  <a:pt x="1973179" y="2184934"/>
                </a:cubicBezTo>
                <a:cubicBezTo>
                  <a:pt x="1964104" y="2189471"/>
                  <a:pt x="1953379" y="2190023"/>
                  <a:pt x="1944304" y="2194560"/>
                </a:cubicBezTo>
                <a:cubicBezTo>
                  <a:pt x="1869680" y="2231873"/>
                  <a:pt x="1959123" y="2199246"/>
                  <a:pt x="1886552" y="2223435"/>
                </a:cubicBezTo>
                <a:lnTo>
                  <a:pt x="1828800" y="2261936"/>
                </a:lnTo>
                <a:cubicBezTo>
                  <a:pt x="1819175" y="2268353"/>
                  <a:pt x="1810899" y="2277529"/>
                  <a:pt x="1799925" y="2281187"/>
                </a:cubicBezTo>
                <a:lnTo>
                  <a:pt x="1771049" y="2290812"/>
                </a:lnTo>
                <a:cubicBezTo>
                  <a:pt x="1761424" y="2297229"/>
                  <a:pt x="1752744" y="2305365"/>
                  <a:pt x="1742173" y="2310063"/>
                </a:cubicBezTo>
                <a:cubicBezTo>
                  <a:pt x="1697547" y="2329897"/>
                  <a:pt x="1633103" y="2341075"/>
                  <a:pt x="1588169" y="2348564"/>
                </a:cubicBezTo>
                <a:cubicBezTo>
                  <a:pt x="1568918" y="2351772"/>
                  <a:pt x="1549350" y="2353456"/>
                  <a:pt x="1530417" y="2358189"/>
                </a:cubicBezTo>
                <a:cubicBezTo>
                  <a:pt x="1510731" y="2363111"/>
                  <a:pt x="1491916" y="2371023"/>
                  <a:pt x="1472666" y="2377440"/>
                </a:cubicBezTo>
                <a:cubicBezTo>
                  <a:pt x="1463041" y="2380648"/>
                  <a:pt x="1453633" y="2384604"/>
                  <a:pt x="1443790" y="2387065"/>
                </a:cubicBezTo>
                <a:lnTo>
                  <a:pt x="1405289" y="2396690"/>
                </a:lnTo>
                <a:cubicBezTo>
                  <a:pt x="1322543" y="2451855"/>
                  <a:pt x="1427230" y="2385721"/>
                  <a:pt x="1347537" y="2425566"/>
                </a:cubicBezTo>
                <a:cubicBezTo>
                  <a:pt x="1337190" y="2430739"/>
                  <a:pt x="1329232" y="2440118"/>
                  <a:pt x="1318661" y="2444816"/>
                </a:cubicBezTo>
                <a:cubicBezTo>
                  <a:pt x="1300118" y="2453057"/>
                  <a:pt x="1280160" y="2457650"/>
                  <a:pt x="1260910" y="2464067"/>
                </a:cubicBezTo>
                <a:lnTo>
                  <a:pt x="1232034" y="2473692"/>
                </a:lnTo>
                <a:cubicBezTo>
                  <a:pt x="1092960" y="2520048"/>
                  <a:pt x="1219903" y="2480834"/>
                  <a:pt x="856649" y="2492943"/>
                </a:cubicBezTo>
                <a:lnTo>
                  <a:pt x="625642" y="2502568"/>
                </a:lnTo>
                <a:cubicBezTo>
                  <a:pt x="587141" y="2508985"/>
                  <a:pt x="537739" y="2494219"/>
                  <a:pt x="510139" y="2521819"/>
                </a:cubicBezTo>
                <a:cubicBezTo>
                  <a:pt x="500514" y="2531444"/>
                  <a:pt x="491721" y="2541980"/>
                  <a:pt x="481264" y="2550694"/>
                </a:cubicBezTo>
                <a:cubicBezTo>
                  <a:pt x="455678" y="2572016"/>
                  <a:pt x="443847" y="2572075"/>
                  <a:pt x="413887" y="2589195"/>
                </a:cubicBezTo>
                <a:cubicBezTo>
                  <a:pt x="403843" y="2594934"/>
                  <a:pt x="395582" y="2603748"/>
                  <a:pt x="385011" y="2608446"/>
                </a:cubicBezTo>
                <a:cubicBezTo>
                  <a:pt x="366468" y="2616687"/>
                  <a:pt x="345409" y="2618621"/>
                  <a:pt x="327259" y="2627696"/>
                </a:cubicBezTo>
                <a:cubicBezTo>
                  <a:pt x="314425" y="2634113"/>
                  <a:pt x="301946" y="2641295"/>
                  <a:pt x="288758" y="2646947"/>
                </a:cubicBezTo>
                <a:cubicBezTo>
                  <a:pt x="242285" y="2666864"/>
                  <a:pt x="274592" y="2643896"/>
                  <a:pt x="221381" y="2675823"/>
                </a:cubicBezTo>
                <a:cubicBezTo>
                  <a:pt x="117115" y="2738383"/>
                  <a:pt x="200693" y="2688251"/>
                  <a:pt x="134754" y="2743200"/>
                </a:cubicBezTo>
                <a:cubicBezTo>
                  <a:pt x="54350" y="2810203"/>
                  <a:pt x="161364" y="2706964"/>
                  <a:pt x="77002" y="2791326"/>
                </a:cubicBezTo>
                <a:cubicBezTo>
                  <a:pt x="70585" y="2807368"/>
                  <a:pt x="63818" y="2823274"/>
                  <a:pt x="57752" y="2839452"/>
                </a:cubicBezTo>
                <a:cubicBezTo>
                  <a:pt x="54190" y="2848952"/>
                  <a:pt x="52124" y="2859002"/>
                  <a:pt x="48127" y="2868328"/>
                </a:cubicBezTo>
                <a:cubicBezTo>
                  <a:pt x="42475" y="2881516"/>
                  <a:pt x="34205" y="2893507"/>
                  <a:pt x="28876" y="2906829"/>
                </a:cubicBezTo>
                <a:cubicBezTo>
                  <a:pt x="21340" y="2925670"/>
                  <a:pt x="16043" y="2945330"/>
                  <a:pt x="9626" y="2964581"/>
                </a:cubicBezTo>
                <a:lnTo>
                  <a:pt x="0" y="2993456"/>
                </a:lnTo>
                <a:cubicBezTo>
                  <a:pt x="3209" y="3022332"/>
                  <a:pt x="3928" y="3051594"/>
                  <a:pt x="9626" y="3080084"/>
                </a:cubicBezTo>
                <a:cubicBezTo>
                  <a:pt x="13606" y="3099982"/>
                  <a:pt x="22459" y="3118585"/>
                  <a:pt x="28876" y="3137835"/>
                </a:cubicBezTo>
                <a:lnTo>
                  <a:pt x="38501" y="3166711"/>
                </a:lnTo>
                <a:lnTo>
                  <a:pt x="57752" y="3224463"/>
                </a:lnTo>
                <a:cubicBezTo>
                  <a:pt x="60960" y="3234088"/>
                  <a:pt x="61749" y="3244897"/>
                  <a:pt x="67377" y="3253339"/>
                </a:cubicBezTo>
                <a:lnTo>
                  <a:pt x="86628" y="3282214"/>
                </a:lnTo>
                <a:lnTo>
                  <a:pt x="125129" y="3397717"/>
                </a:lnTo>
                <a:lnTo>
                  <a:pt x="134754" y="3426593"/>
                </a:lnTo>
                <a:cubicBezTo>
                  <a:pt x="137962" y="3436218"/>
                  <a:pt x="137205" y="3448295"/>
                  <a:pt x="144379" y="3455469"/>
                </a:cubicBezTo>
                <a:lnTo>
                  <a:pt x="173255" y="3484345"/>
                </a:lnTo>
                <a:cubicBezTo>
                  <a:pt x="181084" y="3507832"/>
                  <a:pt x="183471" y="3523436"/>
                  <a:pt x="202131" y="3542096"/>
                </a:cubicBezTo>
                <a:cubicBezTo>
                  <a:pt x="210311" y="3550276"/>
                  <a:pt x="221382" y="3554930"/>
                  <a:pt x="231007" y="3561347"/>
                </a:cubicBezTo>
                <a:cubicBezTo>
                  <a:pt x="274058" y="3625926"/>
                  <a:pt x="223343" y="3562655"/>
                  <a:pt x="279133" y="3599848"/>
                </a:cubicBezTo>
                <a:cubicBezTo>
                  <a:pt x="290459" y="3607399"/>
                  <a:pt x="297264" y="3620367"/>
                  <a:pt x="308009" y="3628724"/>
                </a:cubicBezTo>
                <a:cubicBezTo>
                  <a:pt x="326271" y="3642928"/>
                  <a:pt x="365760" y="3667225"/>
                  <a:pt x="365760" y="3667225"/>
                </a:cubicBezTo>
                <a:cubicBezTo>
                  <a:pt x="417099" y="3744232"/>
                  <a:pt x="349715" y="3651179"/>
                  <a:pt x="413887" y="3715351"/>
                </a:cubicBezTo>
                <a:cubicBezTo>
                  <a:pt x="422067" y="3723531"/>
                  <a:pt x="424104" y="3737000"/>
                  <a:pt x="433137" y="3744227"/>
                </a:cubicBezTo>
                <a:cubicBezTo>
                  <a:pt x="441060" y="3750565"/>
                  <a:pt x="452687" y="3749855"/>
                  <a:pt x="462013" y="3753852"/>
                </a:cubicBezTo>
                <a:cubicBezTo>
                  <a:pt x="580116" y="3804468"/>
                  <a:pt x="432740" y="3744028"/>
                  <a:pt x="529390" y="3792353"/>
                </a:cubicBezTo>
                <a:cubicBezTo>
                  <a:pt x="538465" y="3796890"/>
                  <a:pt x="549191" y="3797441"/>
                  <a:pt x="558266" y="3801979"/>
                </a:cubicBezTo>
                <a:cubicBezTo>
                  <a:pt x="568613" y="3807152"/>
                  <a:pt x="577097" y="3815490"/>
                  <a:pt x="587141" y="3821229"/>
                </a:cubicBezTo>
                <a:cubicBezTo>
                  <a:pt x="599599" y="3828348"/>
                  <a:pt x="613184" y="3833361"/>
                  <a:pt x="625642" y="3840480"/>
                </a:cubicBezTo>
                <a:cubicBezTo>
                  <a:pt x="677883" y="3870332"/>
                  <a:pt x="630455" y="3851709"/>
                  <a:pt x="683394" y="3869355"/>
                </a:cubicBezTo>
                <a:cubicBezTo>
                  <a:pt x="693019" y="3875772"/>
                  <a:pt x="701699" y="3883908"/>
                  <a:pt x="712270" y="3888606"/>
                </a:cubicBezTo>
                <a:cubicBezTo>
                  <a:pt x="730813" y="3896847"/>
                  <a:pt x="750771" y="3901439"/>
                  <a:pt x="770021" y="3907856"/>
                </a:cubicBezTo>
                <a:lnTo>
                  <a:pt x="798897" y="3917482"/>
                </a:lnTo>
                <a:lnTo>
                  <a:pt x="885525" y="3946357"/>
                </a:lnTo>
                <a:cubicBezTo>
                  <a:pt x="895150" y="3949565"/>
                  <a:pt x="904557" y="3953522"/>
                  <a:pt x="914400" y="3955983"/>
                </a:cubicBezTo>
                <a:cubicBezTo>
                  <a:pt x="962744" y="3968069"/>
                  <a:pt x="940351" y="3961425"/>
                  <a:pt x="981777" y="3975233"/>
                </a:cubicBezTo>
                <a:cubicBezTo>
                  <a:pt x="991402" y="3981650"/>
                  <a:pt x="1000082" y="3989786"/>
                  <a:pt x="1010653" y="3994484"/>
                </a:cubicBezTo>
                <a:cubicBezTo>
                  <a:pt x="1091096" y="4030236"/>
                  <a:pt x="1139874" y="4017705"/>
                  <a:pt x="1241659" y="4023360"/>
                </a:cubicBezTo>
                <a:cubicBezTo>
                  <a:pt x="1452506" y="4058500"/>
                  <a:pt x="1349831" y="4045023"/>
                  <a:pt x="1790299" y="4023360"/>
                </a:cubicBezTo>
                <a:cubicBezTo>
                  <a:pt x="1822979" y="4021753"/>
                  <a:pt x="1854277" y="4009488"/>
                  <a:pt x="1886552" y="4004109"/>
                </a:cubicBezTo>
                <a:lnTo>
                  <a:pt x="1944304" y="3994484"/>
                </a:lnTo>
                <a:lnTo>
                  <a:pt x="2059807" y="3955983"/>
                </a:lnTo>
                <a:cubicBezTo>
                  <a:pt x="2069432" y="3952775"/>
                  <a:pt x="2080240" y="3951985"/>
                  <a:pt x="2088682" y="3946357"/>
                </a:cubicBezTo>
                <a:cubicBezTo>
                  <a:pt x="2126000" y="3921479"/>
                  <a:pt x="2106584" y="3930765"/>
                  <a:pt x="2146434" y="3917482"/>
                </a:cubicBezTo>
                <a:cubicBezTo>
                  <a:pt x="2156059" y="3911065"/>
                  <a:pt x="2164739" y="3902929"/>
                  <a:pt x="2175310" y="3898231"/>
                </a:cubicBezTo>
                <a:cubicBezTo>
                  <a:pt x="2193853" y="3889990"/>
                  <a:pt x="2233061" y="3878981"/>
                  <a:pt x="2233061" y="3878981"/>
                </a:cubicBezTo>
                <a:cubicBezTo>
                  <a:pt x="2252312" y="3866147"/>
                  <a:pt x="2277979" y="3859731"/>
                  <a:pt x="2290813" y="3840480"/>
                </a:cubicBezTo>
                <a:cubicBezTo>
                  <a:pt x="2297230" y="3830855"/>
                  <a:pt x="2321287" y="3814410"/>
                  <a:pt x="2310064" y="3811604"/>
                </a:cubicBezTo>
                <a:cubicBezTo>
                  <a:pt x="2290378" y="3806682"/>
                  <a:pt x="2252312" y="3830854"/>
                  <a:pt x="2252312" y="3830854"/>
                </a:cubicBezTo>
                <a:cubicBezTo>
                  <a:pt x="2242687" y="3837271"/>
                  <a:pt x="2223436" y="3838537"/>
                  <a:pt x="2223436" y="3850105"/>
                </a:cubicBezTo>
                <a:cubicBezTo>
                  <a:pt x="2223436" y="3860251"/>
                  <a:pt x="2243443" y="3845407"/>
                  <a:pt x="2252312" y="3840480"/>
                </a:cubicBezTo>
                <a:cubicBezTo>
                  <a:pt x="2339892" y="3791825"/>
                  <a:pt x="2282819" y="3819871"/>
                  <a:pt x="2338939" y="3773103"/>
                </a:cubicBezTo>
                <a:cubicBezTo>
                  <a:pt x="2347826" y="3765697"/>
                  <a:pt x="2359169" y="3761538"/>
                  <a:pt x="2367815" y="3753852"/>
                </a:cubicBezTo>
                <a:cubicBezTo>
                  <a:pt x="2388163" y="3735765"/>
                  <a:pt x="2410466" y="3718753"/>
                  <a:pt x="2425567" y="3696101"/>
                </a:cubicBezTo>
                <a:cubicBezTo>
                  <a:pt x="2431984" y="3686476"/>
                  <a:pt x="2437132" y="3675871"/>
                  <a:pt x="2444817" y="3667225"/>
                </a:cubicBezTo>
                <a:cubicBezTo>
                  <a:pt x="2462904" y="3646877"/>
                  <a:pt x="2483318" y="3628724"/>
                  <a:pt x="2502569" y="3609473"/>
                </a:cubicBezTo>
                <a:cubicBezTo>
                  <a:pt x="2512194" y="3599848"/>
                  <a:pt x="2523894" y="3591923"/>
                  <a:pt x="2531445" y="3580597"/>
                </a:cubicBezTo>
                <a:lnTo>
                  <a:pt x="2569946" y="3522846"/>
                </a:lnTo>
                <a:cubicBezTo>
                  <a:pt x="2576363" y="3513221"/>
                  <a:pt x="2579571" y="3500387"/>
                  <a:pt x="2589196" y="3493970"/>
                </a:cubicBezTo>
                <a:lnTo>
                  <a:pt x="2618072" y="3474720"/>
                </a:lnTo>
                <a:cubicBezTo>
                  <a:pt x="2684672" y="3374816"/>
                  <a:pt x="2583289" y="3529482"/>
                  <a:pt x="2656573" y="3407343"/>
                </a:cubicBezTo>
                <a:cubicBezTo>
                  <a:pt x="2668477" y="3387504"/>
                  <a:pt x="2682240" y="3368842"/>
                  <a:pt x="2695074" y="3349591"/>
                </a:cubicBezTo>
                <a:lnTo>
                  <a:pt x="2714325" y="3320715"/>
                </a:lnTo>
                <a:lnTo>
                  <a:pt x="2733575" y="3291840"/>
                </a:lnTo>
                <a:cubicBezTo>
                  <a:pt x="2756461" y="3223180"/>
                  <a:pt x="2724009" y="3306189"/>
                  <a:pt x="2772076" y="3234088"/>
                </a:cubicBezTo>
                <a:cubicBezTo>
                  <a:pt x="2777704" y="3225646"/>
                  <a:pt x="2777704" y="3214538"/>
                  <a:pt x="2781701" y="3205212"/>
                </a:cubicBezTo>
                <a:cubicBezTo>
                  <a:pt x="2832311" y="3087123"/>
                  <a:pt x="2771882" y="3234473"/>
                  <a:pt x="2820202" y="3137835"/>
                </a:cubicBezTo>
                <a:cubicBezTo>
                  <a:pt x="2824739" y="3128760"/>
                  <a:pt x="2824901" y="3117829"/>
                  <a:pt x="2829828" y="3108960"/>
                </a:cubicBezTo>
                <a:cubicBezTo>
                  <a:pt x="2841064" y="3088735"/>
                  <a:pt x="2868329" y="3051208"/>
                  <a:pt x="2868329" y="3051208"/>
                </a:cubicBezTo>
                <a:cubicBezTo>
                  <a:pt x="2874746" y="3031957"/>
                  <a:pt x="2876323" y="3010340"/>
                  <a:pt x="2887579" y="2993456"/>
                </a:cubicBezTo>
                <a:cubicBezTo>
                  <a:pt x="2900413" y="2974206"/>
                  <a:pt x="2918763" y="2957654"/>
                  <a:pt x="2926080" y="2935705"/>
                </a:cubicBezTo>
                <a:cubicBezTo>
                  <a:pt x="2929289" y="2926080"/>
                  <a:pt x="2932919" y="2916585"/>
                  <a:pt x="2935706" y="2906829"/>
                </a:cubicBezTo>
                <a:cubicBezTo>
                  <a:pt x="2939340" y="2894109"/>
                  <a:pt x="2939415" y="2880160"/>
                  <a:pt x="2945331" y="2868328"/>
                </a:cubicBezTo>
                <a:cubicBezTo>
                  <a:pt x="2955678" y="2847634"/>
                  <a:pt x="2983832" y="2810576"/>
                  <a:pt x="2983832" y="2810576"/>
                </a:cubicBezTo>
                <a:cubicBezTo>
                  <a:pt x="2987040" y="2800951"/>
                  <a:pt x="2990670" y="2791456"/>
                  <a:pt x="2993457" y="2781701"/>
                </a:cubicBezTo>
                <a:cubicBezTo>
                  <a:pt x="2997091" y="2768981"/>
                  <a:pt x="2997871" y="2755359"/>
                  <a:pt x="3003082" y="2743200"/>
                </a:cubicBezTo>
                <a:cubicBezTo>
                  <a:pt x="3007639" y="2732567"/>
                  <a:pt x="3016593" y="2724368"/>
                  <a:pt x="3022333" y="2714324"/>
                </a:cubicBezTo>
                <a:cubicBezTo>
                  <a:pt x="3029452" y="2701866"/>
                  <a:pt x="3035167" y="2688657"/>
                  <a:pt x="3041584" y="2675823"/>
                </a:cubicBezTo>
                <a:cubicBezTo>
                  <a:pt x="3069763" y="2563106"/>
                  <a:pt x="3024581" y="2727956"/>
                  <a:pt x="3080085" y="2589195"/>
                </a:cubicBezTo>
                <a:cubicBezTo>
                  <a:pt x="3086161" y="2574005"/>
                  <a:pt x="3085742" y="2556940"/>
                  <a:pt x="3089710" y="2541069"/>
                </a:cubicBezTo>
                <a:cubicBezTo>
                  <a:pt x="3092171" y="2531226"/>
                  <a:pt x="3095338" y="2521519"/>
                  <a:pt x="3099335" y="2512193"/>
                </a:cubicBezTo>
                <a:cubicBezTo>
                  <a:pt x="3104987" y="2499005"/>
                  <a:pt x="3112934" y="2486880"/>
                  <a:pt x="3118586" y="2473692"/>
                </a:cubicBezTo>
                <a:cubicBezTo>
                  <a:pt x="3122583" y="2464366"/>
                  <a:pt x="3123674" y="2453891"/>
                  <a:pt x="3128211" y="2444816"/>
                </a:cubicBezTo>
                <a:cubicBezTo>
                  <a:pt x="3133384" y="2434469"/>
                  <a:pt x="3142288" y="2426288"/>
                  <a:pt x="3147461" y="2415941"/>
                </a:cubicBezTo>
                <a:cubicBezTo>
                  <a:pt x="3155156" y="2400551"/>
                  <a:pt x="3162598" y="2362962"/>
                  <a:pt x="3166712" y="2348564"/>
                </a:cubicBezTo>
                <a:cubicBezTo>
                  <a:pt x="3169499" y="2338808"/>
                  <a:pt x="3171800" y="2328763"/>
                  <a:pt x="3176337" y="2319688"/>
                </a:cubicBezTo>
                <a:cubicBezTo>
                  <a:pt x="3181510" y="2309341"/>
                  <a:pt x="3189171" y="2300437"/>
                  <a:pt x="3195588" y="2290812"/>
                </a:cubicBezTo>
                <a:lnTo>
                  <a:pt x="3243714" y="2146433"/>
                </a:lnTo>
                <a:cubicBezTo>
                  <a:pt x="3243716" y="2146428"/>
                  <a:pt x="3262961" y="2088687"/>
                  <a:pt x="3262965" y="2088682"/>
                </a:cubicBezTo>
                <a:cubicBezTo>
                  <a:pt x="3269382" y="2079057"/>
                  <a:pt x="3277517" y="2070377"/>
                  <a:pt x="3282215" y="2059806"/>
                </a:cubicBezTo>
                <a:cubicBezTo>
                  <a:pt x="3290456" y="2041263"/>
                  <a:pt x="3295049" y="2021305"/>
                  <a:pt x="3301466" y="2002054"/>
                </a:cubicBezTo>
                <a:cubicBezTo>
                  <a:pt x="3309294" y="1978570"/>
                  <a:pt x="3311683" y="1962961"/>
                  <a:pt x="3330341" y="1944303"/>
                </a:cubicBezTo>
                <a:cubicBezTo>
                  <a:pt x="3338521" y="1936123"/>
                  <a:pt x="3349592" y="1931469"/>
                  <a:pt x="3359217" y="1925052"/>
                </a:cubicBezTo>
                <a:cubicBezTo>
                  <a:pt x="3365634" y="1905802"/>
                  <a:pt x="3367212" y="1884185"/>
                  <a:pt x="3378468" y="1867301"/>
                </a:cubicBezTo>
                <a:cubicBezTo>
                  <a:pt x="3384885" y="1857676"/>
                  <a:pt x="3393020" y="1848996"/>
                  <a:pt x="3397718" y="1838425"/>
                </a:cubicBezTo>
                <a:cubicBezTo>
                  <a:pt x="3405959" y="1819882"/>
                  <a:pt x="3405713" y="1797557"/>
                  <a:pt x="3416969" y="1780673"/>
                </a:cubicBezTo>
                <a:cubicBezTo>
                  <a:pt x="3463873" y="1710315"/>
                  <a:pt x="3406617" y="1798788"/>
                  <a:pt x="3455470" y="1713296"/>
                </a:cubicBezTo>
                <a:cubicBezTo>
                  <a:pt x="3461209" y="1703252"/>
                  <a:pt x="3469547" y="1694768"/>
                  <a:pt x="3474720" y="1684421"/>
                </a:cubicBezTo>
                <a:cubicBezTo>
                  <a:pt x="3479258" y="1675346"/>
                  <a:pt x="3480349" y="1664871"/>
                  <a:pt x="3484346" y="1655545"/>
                </a:cubicBezTo>
                <a:cubicBezTo>
                  <a:pt x="3489998" y="1642357"/>
                  <a:pt x="3498267" y="1630366"/>
                  <a:pt x="3503596" y="1617044"/>
                </a:cubicBezTo>
                <a:cubicBezTo>
                  <a:pt x="3511132" y="1598203"/>
                  <a:pt x="3513772" y="1577442"/>
                  <a:pt x="3522847" y="1559292"/>
                </a:cubicBezTo>
                <a:cubicBezTo>
                  <a:pt x="3529264" y="1546458"/>
                  <a:pt x="3536445" y="1533979"/>
                  <a:pt x="3542097" y="1520791"/>
                </a:cubicBezTo>
                <a:cubicBezTo>
                  <a:pt x="3546094" y="1511465"/>
                  <a:pt x="3546795" y="1500784"/>
                  <a:pt x="3551722" y="1491915"/>
                </a:cubicBezTo>
                <a:cubicBezTo>
                  <a:pt x="3562958" y="1471690"/>
                  <a:pt x="3590224" y="1434164"/>
                  <a:pt x="3590224" y="1434164"/>
                </a:cubicBezTo>
                <a:cubicBezTo>
                  <a:pt x="3607445" y="1365278"/>
                  <a:pt x="3590067" y="1422959"/>
                  <a:pt x="3628725" y="1337911"/>
                </a:cubicBezTo>
                <a:cubicBezTo>
                  <a:pt x="3635875" y="1322182"/>
                  <a:pt x="3640958" y="1305574"/>
                  <a:pt x="3647975" y="1289785"/>
                </a:cubicBezTo>
                <a:cubicBezTo>
                  <a:pt x="3653803" y="1276673"/>
                  <a:pt x="3661574" y="1264472"/>
                  <a:pt x="3667226" y="1251284"/>
                </a:cubicBezTo>
                <a:cubicBezTo>
                  <a:pt x="3671223" y="1241958"/>
                  <a:pt x="3670513" y="1230331"/>
                  <a:pt x="3676851" y="1222408"/>
                </a:cubicBezTo>
                <a:cubicBezTo>
                  <a:pt x="3684078" y="1213375"/>
                  <a:pt x="3696102" y="1209574"/>
                  <a:pt x="3705727" y="1203157"/>
                </a:cubicBezTo>
                <a:cubicBezTo>
                  <a:pt x="3759109" y="1096389"/>
                  <a:pt x="3672129" y="1264615"/>
                  <a:pt x="3782729" y="1087654"/>
                </a:cubicBezTo>
                <a:cubicBezTo>
                  <a:pt x="3798771" y="1061987"/>
                  <a:pt x="3819613" y="1038755"/>
                  <a:pt x="3830855" y="1010652"/>
                </a:cubicBezTo>
                <a:cubicBezTo>
                  <a:pt x="3837272" y="994610"/>
                  <a:pt x="3841715" y="977630"/>
                  <a:pt x="3850106" y="962526"/>
                </a:cubicBezTo>
                <a:cubicBezTo>
                  <a:pt x="3874138" y="919267"/>
                  <a:pt x="3878677" y="930165"/>
                  <a:pt x="3907857" y="895149"/>
                </a:cubicBezTo>
                <a:cubicBezTo>
                  <a:pt x="3981153" y="807194"/>
                  <a:pt x="3849932" y="943449"/>
                  <a:pt x="3965609" y="827772"/>
                </a:cubicBezTo>
                <a:cubicBezTo>
                  <a:pt x="3968817" y="818147"/>
                  <a:pt x="3969606" y="807338"/>
                  <a:pt x="3975234" y="798896"/>
                </a:cubicBezTo>
                <a:cubicBezTo>
                  <a:pt x="3982785" y="787570"/>
                  <a:pt x="3995251" y="780356"/>
                  <a:pt x="4004110" y="770021"/>
                </a:cubicBezTo>
                <a:cubicBezTo>
                  <a:pt x="4014550" y="757841"/>
                  <a:pt x="4024484" y="745124"/>
                  <a:pt x="4032986" y="731520"/>
                </a:cubicBezTo>
                <a:cubicBezTo>
                  <a:pt x="4053997" y="697902"/>
                  <a:pt x="4047028" y="692678"/>
                  <a:pt x="4071487" y="664143"/>
                </a:cubicBezTo>
                <a:cubicBezTo>
                  <a:pt x="4083299" y="650363"/>
                  <a:pt x="4097154" y="638476"/>
                  <a:pt x="4109988" y="625642"/>
                </a:cubicBezTo>
                <a:cubicBezTo>
                  <a:pt x="4113196" y="616017"/>
                  <a:pt x="4115415" y="606003"/>
                  <a:pt x="4119613" y="596766"/>
                </a:cubicBezTo>
                <a:cubicBezTo>
                  <a:pt x="4150809" y="528135"/>
                  <a:pt x="4147226" y="536096"/>
                  <a:pt x="4177365" y="490888"/>
                </a:cubicBezTo>
                <a:lnTo>
                  <a:pt x="4206240" y="404261"/>
                </a:lnTo>
                <a:lnTo>
                  <a:pt x="4215866" y="375385"/>
                </a:lnTo>
                <a:cubicBezTo>
                  <a:pt x="4213115" y="342374"/>
                  <a:pt x="4213961" y="242586"/>
                  <a:pt x="4186990" y="202130"/>
                </a:cubicBezTo>
                <a:lnTo>
                  <a:pt x="4167739" y="173254"/>
                </a:lnTo>
                <a:cubicBezTo>
                  <a:pt x="4155636" y="136944"/>
                  <a:pt x="4152709" y="119723"/>
                  <a:pt x="4119613" y="86627"/>
                </a:cubicBezTo>
                <a:cubicBezTo>
                  <a:pt x="4109988" y="77002"/>
                  <a:pt x="4102063" y="65302"/>
                  <a:pt x="4090737" y="57751"/>
                </a:cubicBezTo>
                <a:cubicBezTo>
                  <a:pt x="4082295" y="52123"/>
                  <a:pt x="4071486" y="51334"/>
                  <a:pt x="4061861" y="48126"/>
                </a:cubicBezTo>
                <a:cubicBezTo>
                  <a:pt x="4052236" y="41709"/>
                  <a:pt x="4043557" y="33573"/>
                  <a:pt x="4032986" y="28875"/>
                </a:cubicBezTo>
                <a:cubicBezTo>
                  <a:pt x="4002860" y="15485"/>
                  <a:pt x="3968729" y="7999"/>
                  <a:pt x="3936733" y="0"/>
                </a:cubicBezTo>
                <a:cubicBezTo>
                  <a:pt x="3833342" y="10339"/>
                  <a:pt x="3856522" y="16042"/>
                  <a:pt x="3840480" y="19250"/>
                </a:cubicBezTo>
                <a:close/>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
        <p:nvSpPr>
          <p:cNvPr id="7" name="Oval 6"/>
          <p:cNvSpPr/>
          <p:nvPr/>
        </p:nvSpPr>
        <p:spPr bwMode="auto">
          <a:xfrm>
            <a:off x="3347864" y="2636912"/>
            <a:ext cx="3240360" cy="244827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
        <p:nvSpPr>
          <p:cNvPr id="8" name="Oval 7"/>
          <p:cNvSpPr/>
          <p:nvPr/>
        </p:nvSpPr>
        <p:spPr bwMode="auto">
          <a:xfrm>
            <a:off x="4716016" y="548680"/>
            <a:ext cx="1656184" cy="79208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
        <p:nvSpPr>
          <p:cNvPr id="12" name="Rounded Rectangular Callout 11"/>
          <p:cNvSpPr/>
          <p:nvPr/>
        </p:nvSpPr>
        <p:spPr bwMode="auto">
          <a:xfrm>
            <a:off x="7020272" y="3356992"/>
            <a:ext cx="1944216" cy="1080120"/>
          </a:xfrm>
          <a:prstGeom prst="wedgeRoundRectCallout">
            <a:avLst>
              <a:gd name="adj1" fmla="val -138977"/>
              <a:gd name="adj2" fmla="val 83752"/>
              <a:gd name="adj3" fmla="val 16667"/>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
        <p:nvSpPr>
          <p:cNvPr id="13" name="TextBox 12"/>
          <p:cNvSpPr txBox="1"/>
          <p:nvPr/>
        </p:nvSpPr>
        <p:spPr>
          <a:xfrm>
            <a:off x="7164288" y="3429000"/>
            <a:ext cx="1728192" cy="1007968"/>
          </a:xfrm>
          <a:prstGeom prst="rect">
            <a:avLst/>
          </a:prstGeom>
          <a:noFill/>
        </p:spPr>
        <p:txBody>
          <a:bodyPr wrap="square" rtlCol="0">
            <a:spAutoFit/>
          </a:bodyPr>
          <a:lstStyle/>
          <a:p>
            <a:r>
              <a:rPr lang="en-GB" sz="1400" b="1" dirty="0" smtClean="0">
                <a:solidFill>
                  <a:schemeClr val="bg2"/>
                </a:solidFill>
              </a:rPr>
              <a:t>Most of Scotland’s 5 million people live in this area – the “Central Belt”</a:t>
            </a:r>
            <a:endParaRPr lang="en-GB" sz="1400" b="1" dirty="0">
              <a:solidFill>
                <a:schemeClr val="bg2"/>
              </a:solidFill>
            </a:endParaRPr>
          </a:p>
        </p:txBody>
      </p:sp>
      <p:sp>
        <p:nvSpPr>
          <p:cNvPr id="14" name="Freeform 13"/>
          <p:cNvSpPr/>
          <p:nvPr/>
        </p:nvSpPr>
        <p:spPr bwMode="auto">
          <a:xfrm>
            <a:off x="3203848" y="2492897"/>
            <a:ext cx="3762866" cy="3744416"/>
          </a:xfrm>
          <a:custGeom>
            <a:avLst/>
            <a:gdLst>
              <a:gd name="connsiteX0" fmla="*/ 3359217 w 3782728"/>
              <a:gd name="connsiteY0" fmla="*/ 0 h 4408370"/>
              <a:gd name="connsiteX1" fmla="*/ 3051208 w 3782728"/>
              <a:gd name="connsiteY1" fmla="*/ 173254 h 4408370"/>
              <a:gd name="connsiteX2" fmla="*/ 2637322 w 3782728"/>
              <a:gd name="connsiteY2" fmla="*/ 1280160 h 4408370"/>
              <a:gd name="connsiteX3" fmla="*/ 2261937 w 3782728"/>
              <a:gd name="connsiteY3" fmla="*/ 2002054 h 4408370"/>
              <a:gd name="connsiteX4" fmla="*/ 1001027 w 3782728"/>
              <a:gd name="connsiteY4" fmla="*/ 2598821 h 4408370"/>
              <a:gd name="connsiteX5" fmla="*/ 154004 w 3782728"/>
              <a:gd name="connsiteY5" fmla="*/ 3205212 h 4408370"/>
              <a:gd name="connsiteX6" fmla="*/ 0 w 3782728"/>
              <a:gd name="connsiteY6" fmla="*/ 3753852 h 4408370"/>
              <a:gd name="connsiteX7" fmla="*/ 375385 w 3782728"/>
              <a:gd name="connsiteY7" fmla="*/ 4273617 h 4408370"/>
              <a:gd name="connsiteX8" fmla="*/ 779646 w 3782728"/>
              <a:gd name="connsiteY8" fmla="*/ 4408370 h 4408370"/>
              <a:gd name="connsiteX9" fmla="*/ 1992429 w 3782728"/>
              <a:gd name="connsiteY9" fmla="*/ 3869356 h 4408370"/>
              <a:gd name="connsiteX10" fmla="*/ 2723949 w 3782728"/>
              <a:gd name="connsiteY10" fmla="*/ 3551722 h 4408370"/>
              <a:gd name="connsiteX11" fmla="*/ 3320716 w 3782728"/>
              <a:gd name="connsiteY11" fmla="*/ 3580598 h 4408370"/>
              <a:gd name="connsiteX12" fmla="*/ 3426594 w 3782728"/>
              <a:gd name="connsiteY12" fmla="*/ 3542097 h 4408370"/>
              <a:gd name="connsiteX13" fmla="*/ 3724977 w 3782728"/>
              <a:gd name="connsiteY13" fmla="*/ 3089709 h 4408370"/>
              <a:gd name="connsiteX14" fmla="*/ 3734602 w 3782728"/>
              <a:gd name="connsiteY14" fmla="*/ 2887579 h 4408370"/>
              <a:gd name="connsiteX15" fmla="*/ 3474720 w 3782728"/>
              <a:gd name="connsiteY15" fmla="*/ 2319688 h 4408370"/>
              <a:gd name="connsiteX16" fmla="*/ 3465095 w 3782728"/>
              <a:gd name="connsiteY16" fmla="*/ 2175309 h 4408370"/>
              <a:gd name="connsiteX17" fmla="*/ 3455469 w 3782728"/>
              <a:gd name="connsiteY17" fmla="*/ 2088682 h 4408370"/>
              <a:gd name="connsiteX18" fmla="*/ 3445844 w 3782728"/>
              <a:gd name="connsiteY18" fmla="*/ 1453414 h 4408370"/>
              <a:gd name="connsiteX19" fmla="*/ 3474720 w 3782728"/>
              <a:gd name="connsiteY19" fmla="*/ 1347537 h 4408370"/>
              <a:gd name="connsiteX20" fmla="*/ 3551722 w 3782728"/>
              <a:gd name="connsiteY20" fmla="*/ 991402 h 4408370"/>
              <a:gd name="connsiteX21" fmla="*/ 3580598 w 3782728"/>
              <a:gd name="connsiteY21" fmla="*/ 914400 h 4408370"/>
              <a:gd name="connsiteX22" fmla="*/ 3609474 w 3782728"/>
              <a:gd name="connsiteY22" fmla="*/ 847023 h 4408370"/>
              <a:gd name="connsiteX23" fmla="*/ 3619099 w 3782728"/>
              <a:gd name="connsiteY23" fmla="*/ 808522 h 4408370"/>
              <a:gd name="connsiteX24" fmla="*/ 3705726 w 3782728"/>
              <a:gd name="connsiteY24" fmla="*/ 510139 h 4408370"/>
              <a:gd name="connsiteX25" fmla="*/ 3782728 w 3782728"/>
              <a:gd name="connsiteY25" fmla="*/ 163629 h 4408370"/>
              <a:gd name="connsiteX26" fmla="*/ 3590223 w 3782728"/>
              <a:gd name="connsiteY26" fmla="*/ 9625 h 4408370"/>
              <a:gd name="connsiteX27" fmla="*/ 3359217 w 3782728"/>
              <a:gd name="connsiteY27" fmla="*/ 0 h 4408370"/>
              <a:gd name="connsiteX0" fmla="*/ 3359217 w 3782728"/>
              <a:gd name="connsiteY0" fmla="*/ 0 h 4408370"/>
              <a:gd name="connsiteX1" fmla="*/ 3051208 w 3782728"/>
              <a:gd name="connsiteY1" fmla="*/ 173254 h 4408370"/>
              <a:gd name="connsiteX2" fmla="*/ 2637322 w 3782728"/>
              <a:gd name="connsiteY2" fmla="*/ 1280160 h 4408370"/>
              <a:gd name="connsiteX3" fmla="*/ 2261937 w 3782728"/>
              <a:gd name="connsiteY3" fmla="*/ 2002054 h 4408370"/>
              <a:gd name="connsiteX4" fmla="*/ 1001027 w 3782728"/>
              <a:gd name="connsiteY4" fmla="*/ 2598821 h 4408370"/>
              <a:gd name="connsiteX5" fmla="*/ 288032 w 3782728"/>
              <a:gd name="connsiteY5" fmla="*/ 3240360 h 4408370"/>
              <a:gd name="connsiteX6" fmla="*/ 0 w 3782728"/>
              <a:gd name="connsiteY6" fmla="*/ 3753852 h 4408370"/>
              <a:gd name="connsiteX7" fmla="*/ 375385 w 3782728"/>
              <a:gd name="connsiteY7" fmla="*/ 4273617 h 4408370"/>
              <a:gd name="connsiteX8" fmla="*/ 779646 w 3782728"/>
              <a:gd name="connsiteY8" fmla="*/ 4408370 h 4408370"/>
              <a:gd name="connsiteX9" fmla="*/ 1992429 w 3782728"/>
              <a:gd name="connsiteY9" fmla="*/ 3869356 h 4408370"/>
              <a:gd name="connsiteX10" fmla="*/ 2723949 w 3782728"/>
              <a:gd name="connsiteY10" fmla="*/ 3551722 h 4408370"/>
              <a:gd name="connsiteX11" fmla="*/ 3320716 w 3782728"/>
              <a:gd name="connsiteY11" fmla="*/ 3580598 h 4408370"/>
              <a:gd name="connsiteX12" fmla="*/ 3426594 w 3782728"/>
              <a:gd name="connsiteY12" fmla="*/ 3542097 h 4408370"/>
              <a:gd name="connsiteX13" fmla="*/ 3724977 w 3782728"/>
              <a:gd name="connsiteY13" fmla="*/ 3089709 h 4408370"/>
              <a:gd name="connsiteX14" fmla="*/ 3734602 w 3782728"/>
              <a:gd name="connsiteY14" fmla="*/ 2887579 h 4408370"/>
              <a:gd name="connsiteX15" fmla="*/ 3474720 w 3782728"/>
              <a:gd name="connsiteY15" fmla="*/ 2319688 h 4408370"/>
              <a:gd name="connsiteX16" fmla="*/ 3465095 w 3782728"/>
              <a:gd name="connsiteY16" fmla="*/ 2175309 h 4408370"/>
              <a:gd name="connsiteX17" fmla="*/ 3455469 w 3782728"/>
              <a:gd name="connsiteY17" fmla="*/ 2088682 h 4408370"/>
              <a:gd name="connsiteX18" fmla="*/ 3445844 w 3782728"/>
              <a:gd name="connsiteY18" fmla="*/ 1453414 h 4408370"/>
              <a:gd name="connsiteX19" fmla="*/ 3474720 w 3782728"/>
              <a:gd name="connsiteY19" fmla="*/ 1347537 h 4408370"/>
              <a:gd name="connsiteX20" fmla="*/ 3551722 w 3782728"/>
              <a:gd name="connsiteY20" fmla="*/ 991402 h 4408370"/>
              <a:gd name="connsiteX21" fmla="*/ 3580598 w 3782728"/>
              <a:gd name="connsiteY21" fmla="*/ 914400 h 4408370"/>
              <a:gd name="connsiteX22" fmla="*/ 3609474 w 3782728"/>
              <a:gd name="connsiteY22" fmla="*/ 847023 h 4408370"/>
              <a:gd name="connsiteX23" fmla="*/ 3619099 w 3782728"/>
              <a:gd name="connsiteY23" fmla="*/ 808522 h 4408370"/>
              <a:gd name="connsiteX24" fmla="*/ 3705726 w 3782728"/>
              <a:gd name="connsiteY24" fmla="*/ 510139 h 4408370"/>
              <a:gd name="connsiteX25" fmla="*/ 3782728 w 3782728"/>
              <a:gd name="connsiteY25" fmla="*/ 163629 h 4408370"/>
              <a:gd name="connsiteX26" fmla="*/ 3590223 w 3782728"/>
              <a:gd name="connsiteY26" fmla="*/ 9625 h 4408370"/>
              <a:gd name="connsiteX27" fmla="*/ 3359217 w 3782728"/>
              <a:gd name="connsiteY27" fmla="*/ 0 h 4408370"/>
              <a:gd name="connsiteX0" fmla="*/ 3071185 w 3494696"/>
              <a:gd name="connsiteY0" fmla="*/ 0 h 4408370"/>
              <a:gd name="connsiteX1" fmla="*/ 2763176 w 3494696"/>
              <a:gd name="connsiteY1" fmla="*/ 173254 h 4408370"/>
              <a:gd name="connsiteX2" fmla="*/ 2349290 w 3494696"/>
              <a:gd name="connsiteY2" fmla="*/ 1280160 h 4408370"/>
              <a:gd name="connsiteX3" fmla="*/ 1973905 w 3494696"/>
              <a:gd name="connsiteY3" fmla="*/ 2002054 h 4408370"/>
              <a:gd name="connsiteX4" fmla="*/ 712995 w 3494696"/>
              <a:gd name="connsiteY4" fmla="*/ 2598821 h 4408370"/>
              <a:gd name="connsiteX5" fmla="*/ 0 w 3494696"/>
              <a:gd name="connsiteY5" fmla="*/ 3240360 h 4408370"/>
              <a:gd name="connsiteX6" fmla="*/ 72008 w 3494696"/>
              <a:gd name="connsiteY6" fmla="*/ 3744416 h 4408370"/>
              <a:gd name="connsiteX7" fmla="*/ 87353 w 3494696"/>
              <a:gd name="connsiteY7" fmla="*/ 4273617 h 4408370"/>
              <a:gd name="connsiteX8" fmla="*/ 491614 w 3494696"/>
              <a:gd name="connsiteY8" fmla="*/ 4408370 h 4408370"/>
              <a:gd name="connsiteX9" fmla="*/ 1704397 w 3494696"/>
              <a:gd name="connsiteY9" fmla="*/ 3869356 h 4408370"/>
              <a:gd name="connsiteX10" fmla="*/ 2435917 w 3494696"/>
              <a:gd name="connsiteY10" fmla="*/ 3551722 h 4408370"/>
              <a:gd name="connsiteX11" fmla="*/ 3032684 w 3494696"/>
              <a:gd name="connsiteY11" fmla="*/ 3580598 h 4408370"/>
              <a:gd name="connsiteX12" fmla="*/ 3138562 w 3494696"/>
              <a:gd name="connsiteY12" fmla="*/ 3542097 h 4408370"/>
              <a:gd name="connsiteX13" fmla="*/ 3436945 w 3494696"/>
              <a:gd name="connsiteY13" fmla="*/ 3089709 h 4408370"/>
              <a:gd name="connsiteX14" fmla="*/ 3446570 w 3494696"/>
              <a:gd name="connsiteY14" fmla="*/ 2887579 h 4408370"/>
              <a:gd name="connsiteX15" fmla="*/ 3186688 w 3494696"/>
              <a:gd name="connsiteY15" fmla="*/ 2319688 h 4408370"/>
              <a:gd name="connsiteX16" fmla="*/ 3177063 w 3494696"/>
              <a:gd name="connsiteY16" fmla="*/ 2175309 h 4408370"/>
              <a:gd name="connsiteX17" fmla="*/ 3167437 w 3494696"/>
              <a:gd name="connsiteY17" fmla="*/ 2088682 h 4408370"/>
              <a:gd name="connsiteX18" fmla="*/ 3157812 w 3494696"/>
              <a:gd name="connsiteY18" fmla="*/ 1453414 h 4408370"/>
              <a:gd name="connsiteX19" fmla="*/ 3186688 w 3494696"/>
              <a:gd name="connsiteY19" fmla="*/ 1347537 h 4408370"/>
              <a:gd name="connsiteX20" fmla="*/ 3263690 w 3494696"/>
              <a:gd name="connsiteY20" fmla="*/ 991402 h 4408370"/>
              <a:gd name="connsiteX21" fmla="*/ 3292566 w 3494696"/>
              <a:gd name="connsiteY21" fmla="*/ 914400 h 4408370"/>
              <a:gd name="connsiteX22" fmla="*/ 3321442 w 3494696"/>
              <a:gd name="connsiteY22" fmla="*/ 847023 h 4408370"/>
              <a:gd name="connsiteX23" fmla="*/ 3331067 w 3494696"/>
              <a:gd name="connsiteY23" fmla="*/ 808522 h 4408370"/>
              <a:gd name="connsiteX24" fmla="*/ 3417694 w 3494696"/>
              <a:gd name="connsiteY24" fmla="*/ 510139 h 4408370"/>
              <a:gd name="connsiteX25" fmla="*/ 3494696 w 3494696"/>
              <a:gd name="connsiteY25" fmla="*/ 163629 h 4408370"/>
              <a:gd name="connsiteX26" fmla="*/ 3302191 w 3494696"/>
              <a:gd name="connsiteY26" fmla="*/ 9625 h 4408370"/>
              <a:gd name="connsiteX27" fmla="*/ 3071185 w 3494696"/>
              <a:gd name="connsiteY27" fmla="*/ 0 h 4408370"/>
              <a:gd name="connsiteX0" fmla="*/ 3071185 w 3494696"/>
              <a:gd name="connsiteY0" fmla="*/ 0 h 4408370"/>
              <a:gd name="connsiteX1" fmla="*/ 2763176 w 3494696"/>
              <a:gd name="connsiteY1" fmla="*/ 173254 h 4408370"/>
              <a:gd name="connsiteX2" fmla="*/ 2349290 w 3494696"/>
              <a:gd name="connsiteY2" fmla="*/ 1280160 h 4408370"/>
              <a:gd name="connsiteX3" fmla="*/ 1973905 w 3494696"/>
              <a:gd name="connsiteY3" fmla="*/ 2002054 h 4408370"/>
              <a:gd name="connsiteX4" fmla="*/ 712995 w 3494696"/>
              <a:gd name="connsiteY4" fmla="*/ 2598821 h 4408370"/>
              <a:gd name="connsiteX5" fmla="*/ 0 w 3494696"/>
              <a:gd name="connsiteY5" fmla="*/ 3240360 h 4408370"/>
              <a:gd name="connsiteX6" fmla="*/ 72008 w 3494696"/>
              <a:gd name="connsiteY6" fmla="*/ 3744416 h 4408370"/>
              <a:gd name="connsiteX7" fmla="*/ 360040 w 3494696"/>
              <a:gd name="connsiteY7" fmla="*/ 4248472 h 4408370"/>
              <a:gd name="connsiteX8" fmla="*/ 491614 w 3494696"/>
              <a:gd name="connsiteY8" fmla="*/ 4408370 h 4408370"/>
              <a:gd name="connsiteX9" fmla="*/ 1704397 w 3494696"/>
              <a:gd name="connsiteY9" fmla="*/ 3869356 h 4408370"/>
              <a:gd name="connsiteX10" fmla="*/ 2435917 w 3494696"/>
              <a:gd name="connsiteY10" fmla="*/ 3551722 h 4408370"/>
              <a:gd name="connsiteX11" fmla="*/ 3032684 w 3494696"/>
              <a:gd name="connsiteY11" fmla="*/ 3580598 h 4408370"/>
              <a:gd name="connsiteX12" fmla="*/ 3138562 w 3494696"/>
              <a:gd name="connsiteY12" fmla="*/ 3542097 h 4408370"/>
              <a:gd name="connsiteX13" fmla="*/ 3436945 w 3494696"/>
              <a:gd name="connsiteY13" fmla="*/ 3089709 h 4408370"/>
              <a:gd name="connsiteX14" fmla="*/ 3446570 w 3494696"/>
              <a:gd name="connsiteY14" fmla="*/ 2887579 h 4408370"/>
              <a:gd name="connsiteX15" fmla="*/ 3186688 w 3494696"/>
              <a:gd name="connsiteY15" fmla="*/ 2319688 h 4408370"/>
              <a:gd name="connsiteX16" fmla="*/ 3177063 w 3494696"/>
              <a:gd name="connsiteY16" fmla="*/ 2175309 h 4408370"/>
              <a:gd name="connsiteX17" fmla="*/ 3167437 w 3494696"/>
              <a:gd name="connsiteY17" fmla="*/ 2088682 h 4408370"/>
              <a:gd name="connsiteX18" fmla="*/ 3157812 w 3494696"/>
              <a:gd name="connsiteY18" fmla="*/ 1453414 h 4408370"/>
              <a:gd name="connsiteX19" fmla="*/ 3186688 w 3494696"/>
              <a:gd name="connsiteY19" fmla="*/ 1347537 h 4408370"/>
              <a:gd name="connsiteX20" fmla="*/ 3263690 w 3494696"/>
              <a:gd name="connsiteY20" fmla="*/ 991402 h 4408370"/>
              <a:gd name="connsiteX21" fmla="*/ 3292566 w 3494696"/>
              <a:gd name="connsiteY21" fmla="*/ 914400 h 4408370"/>
              <a:gd name="connsiteX22" fmla="*/ 3321442 w 3494696"/>
              <a:gd name="connsiteY22" fmla="*/ 847023 h 4408370"/>
              <a:gd name="connsiteX23" fmla="*/ 3331067 w 3494696"/>
              <a:gd name="connsiteY23" fmla="*/ 808522 h 4408370"/>
              <a:gd name="connsiteX24" fmla="*/ 3417694 w 3494696"/>
              <a:gd name="connsiteY24" fmla="*/ 510139 h 4408370"/>
              <a:gd name="connsiteX25" fmla="*/ 3494696 w 3494696"/>
              <a:gd name="connsiteY25" fmla="*/ 163629 h 4408370"/>
              <a:gd name="connsiteX26" fmla="*/ 3302191 w 3494696"/>
              <a:gd name="connsiteY26" fmla="*/ 9625 h 4408370"/>
              <a:gd name="connsiteX27" fmla="*/ 3071185 w 3494696"/>
              <a:gd name="connsiteY27" fmla="*/ 0 h 440837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704397 w 3494696"/>
              <a:gd name="connsiteY9" fmla="*/ 3869356 h 4320480"/>
              <a:gd name="connsiteX10" fmla="*/ 2435917 w 3494696"/>
              <a:gd name="connsiteY10" fmla="*/ 3551722 h 4320480"/>
              <a:gd name="connsiteX11" fmla="*/ 3032684 w 3494696"/>
              <a:gd name="connsiteY11" fmla="*/ 3580598 h 4320480"/>
              <a:gd name="connsiteX12" fmla="*/ 3138562 w 3494696"/>
              <a:gd name="connsiteY12" fmla="*/ 3542097 h 4320480"/>
              <a:gd name="connsiteX13" fmla="*/ 3436945 w 3494696"/>
              <a:gd name="connsiteY13" fmla="*/ 3089709 h 4320480"/>
              <a:gd name="connsiteX14" fmla="*/ 3446570 w 3494696"/>
              <a:gd name="connsiteY14" fmla="*/ 2887579 h 4320480"/>
              <a:gd name="connsiteX15" fmla="*/ 3186688 w 3494696"/>
              <a:gd name="connsiteY15" fmla="*/ 2319688 h 4320480"/>
              <a:gd name="connsiteX16" fmla="*/ 3177063 w 3494696"/>
              <a:gd name="connsiteY16" fmla="*/ 2175309 h 4320480"/>
              <a:gd name="connsiteX17" fmla="*/ 3167437 w 3494696"/>
              <a:gd name="connsiteY17" fmla="*/ 2088682 h 4320480"/>
              <a:gd name="connsiteX18" fmla="*/ 3157812 w 3494696"/>
              <a:gd name="connsiteY18" fmla="*/ 1453414 h 4320480"/>
              <a:gd name="connsiteX19" fmla="*/ 3186688 w 3494696"/>
              <a:gd name="connsiteY19" fmla="*/ 1347537 h 4320480"/>
              <a:gd name="connsiteX20" fmla="*/ 3263690 w 3494696"/>
              <a:gd name="connsiteY20" fmla="*/ 991402 h 4320480"/>
              <a:gd name="connsiteX21" fmla="*/ 3292566 w 3494696"/>
              <a:gd name="connsiteY21" fmla="*/ 914400 h 4320480"/>
              <a:gd name="connsiteX22" fmla="*/ 3321442 w 3494696"/>
              <a:gd name="connsiteY22" fmla="*/ 847023 h 4320480"/>
              <a:gd name="connsiteX23" fmla="*/ 3331067 w 3494696"/>
              <a:gd name="connsiteY23" fmla="*/ 808522 h 4320480"/>
              <a:gd name="connsiteX24" fmla="*/ 3417694 w 3494696"/>
              <a:gd name="connsiteY24" fmla="*/ 510139 h 4320480"/>
              <a:gd name="connsiteX25" fmla="*/ 3494696 w 3494696"/>
              <a:gd name="connsiteY25" fmla="*/ 163629 h 4320480"/>
              <a:gd name="connsiteX26" fmla="*/ 3302191 w 3494696"/>
              <a:gd name="connsiteY26" fmla="*/ 9625 h 4320480"/>
              <a:gd name="connsiteX27" fmla="*/ 3071185 w 3494696"/>
              <a:gd name="connsiteY27"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704397 w 3494696"/>
              <a:gd name="connsiteY10" fmla="*/ 3869356 h 4320480"/>
              <a:gd name="connsiteX11" fmla="*/ 2435917 w 3494696"/>
              <a:gd name="connsiteY11" fmla="*/ 3551722 h 4320480"/>
              <a:gd name="connsiteX12" fmla="*/ 3032684 w 3494696"/>
              <a:gd name="connsiteY12" fmla="*/ 3580598 h 4320480"/>
              <a:gd name="connsiteX13" fmla="*/ 3138562 w 3494696"/>
              <a:gd name="connsiteY13" fmla="*/ 3542097 h 4320480"/>
              <a:gd name="connsiteX14" fmla="*/ 3436945 w 3494696"/>
              <a:gd name="connsiteY14" fmla="*/ 3089709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35917 w 3494696"/>
              <a:gd name="connsiteY11" fmla="*/ 3551722 h 4320480"/>
              <a:gd name="connsiteX12" fmla="*/ 3032684 w 3494696"/>
              <a:gd name="connsiteY12" fmla="*/ 3580598 h 4320480"/>
              <a:gd name="connsiteX13" fmla="*/ 3138562 w 3494696"/>
              <a:gd name="connsiteY13" fmla="*/ 3542097 h 4320480"/>
              <a:gd name="connsiteX14" fmla="*/ 3436945 w 3494696"/>
              <a:gd name="connsiteY14" fmla="*/ 3089709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3032684 w 3494696"/>
              <a:gd name="connsiteY12" fmla="*/ 3580598 h 4320480"/>
              <a:gd name="connsiteX13" fmla="*/ 3138562 w 3494696"/>
              <a:gd name="connsiteY13" fmla="*/ 3542097 h 4320480"/>
              <a:gd name="connsiteX14" fmla="*/ 3436945 w 3494696"/>
              <a:gd name="connsiteY14" fmla="*/ 3089709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3032684 w 3494696"/>
              <a:gd name="connsiteY12" fmla="*/ 3580598 h 4320480"/>
              <a:gd name="connsiteX13" fmla="*/ 3138562 w 3494696"/>
              <a:gd name="connsiteY13" fmla="*/ 3542097 h 4320480"/>
              <a:gd name="connsiteX14" fmla="*/ 3168352 w 3494696"/>
              <a:gd name="connsiteY14" fmla="*/ 3024336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2880320 w 3494696"/>
              <a:gd name="connsiteY12" fmla="*/ 3528392 h 4320480"/>
              <a:gd name="connsiteX13" fmla="*/ 3138562 w 3494696"/>
              <a:gd name="connsiteY13" fmla="*/ 3542097 h 4320480"/>
              <a:gd name="connsiteX14" fmla="*/ 3168352 w 3494696"/>
              <a:gd name="connsiteY14" fmla="*/ 3024336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2880320 w 3494696"/>
              <a:gd name="connsiteY12" fmla="*/ 3600400 h 4320480"/>
              <a:gd name="connsiteX13" fmla="*/ 3138562 w 3494696"/>
              <a:gd name="connsiteY13" fmla="*/ 3542097 h 4320480"/>
              <a:gd name="connsiteX14" fmla="*/ 3168352 w 3494696"/>
              <a:gd name="connsiteY14" fmla="*/ 3024336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2880320 w 3494696"/>
              <a:gd name="connsiteY12" fmla="*/ 3600400 h 4320480"/>
              <a:gd name="connsiteX13" fmla="*/ 3168352 w 3494696"/>
              <a:gd name="connsiteY13" fmla="*/ 3456384 h 4320480"/>
              <a:gd name="connsiteX14" fmla="*/ 3168352 w 3494696"/>
              <a:gd name="connsiteY14" fmla="*/ 3024336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2880320 w 3494696"/>
              <a:gd name="connsiteY12" fmla="*/ 3600400 h 4320480"/>
              <a:gd name="connsiteX13" fmla="*/ 3168352 w 3494696"/>
              <a:gd name="connsiteY13" fmla="*/ 3456384 h 4320480"/>
              <a:gd name="connsiteX14" fmla="*/ 3168352 w 3494696"/>
              <a:gd name="connsiteY14" fmla="*/ 3024336 h 4320480"/>
              <a:gd name="connsiteX15" fmla="*/ 3168352 w 3494696"/>
              <a:gd name="connsiteY15" fmla="*/ 2592288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560648"/>
              <a:gd name="connsiteY0" fmla="*/ 0 h 4320480"/>
              <a:gd name="connsiteX1" fmla="*/ 2763176 w 3560648"/>
              <a:gd name="connsiteY1" fmla="*/ 173254 h 4320480"/>
              <a:gd name="connsiteX2" fmla="*/ 2349290 w 3560648"/>
              <a:gd name="connsiteY2" fmla="*/ 1280160 h 4320480"/>
              <a:gd name="connsiteX3" fmla="*/ 1973905 w 3560648"/>
              <a:gd name="connsiteY3" fmla="*/ 2002054 h 4320480"/>
              <a:gd name="connsiteX4" fmla="*/ 712995 w 3560648"/>
              <a:gd name="connsiteY4" fmla="*/ 2598821 h 4320480"/>
              <a:gd name="connsiteX5" fmla="*/ 0 w 3560648"/>
              <a:gd name="connsiteY5" fmla="*/ 3240360 h 4320480"/>
              <a:gd name="connsiteX6" fmla="*/ 72008 w 3560648"/>
              <a:gd name="connsiteY6" fmla="*/ 3744416 h 4320480"/>
              <a:gd name="connsiteX7" fmla="*/ 360040 w 3560648"/>
              <a:gd name="connsiteY7" fmla="*/ 4248472 h 4320480"/>
              <a:gd name="connsiteX8" fmla="*/ 792088 w 3560648"/>
              <a:gd name="connsiteY8" fmla="*/ 4320480 h 4320480"/>
              <a:gd name="connsiteX9" fmla="*/ 1296144 w 3560648"/>
              <a:gd name="connsiteY9" fmla="*/ 3888432 h 4320480"/>
              <a:gd name="connsiteX10" fmla="*/ 1656184 w 3560648"/>
              <a:gd name="connsiteY10" fmla="*/ 3600400 h 4320480"/>
              <a:gd name="connsiteX11" fmla="*/ 2448272 w 3560648"/>
              <a:gd name="connsiteY11" fmla="*/ 3672408 h 4320480"/>
              <a:gd name="connsiteX12" fmla="*/ 2880320 w 3560648"/>
              <a:gd name="connsiteY12" fmla="*/ 3600400 h 4320480"/>
              <a:gd name="connsiteX13" fmla="*/ 3168352 w 3560648"/>
              <a:gd name="connsiteY13" fmla="*/ 3456384 h 4320480"/>
              <a:gd name="connsiteX14" fmla="*/ 3168352 w 3560648"/>
              <a:gd name="connsiteY14" fmla="*/ 3024336 h 4320480"/>
              <a:gd name="connsiteX15" fmla="*/ 3168352 w 3560648"/>
              <a:gd name="connsiteY15" fmla="*/ 2592288 h 4320480"/>
              <a:gd name="connsiteX16" fmla="*/ 3186688 w 3560648"/>
              <a:gd name="connsiteY16" fmla="*/ 2319688 h 4320480"/>
              <a:gd name="connsiteX17" fmla="*/ 3177063 w 3560648"/>
              <a:gd name="connsiteY17" fmla="*/ 2175309 h 4320480"/>
              <a:gd name="connsiteX18" fmla="*/ 3167437 w 3560648"/>
              <a:gd name="connsiteY18" fmla="*/ 2088682 h 4320480"/>
              <a:gd name="connsiteX19" fmla="*/ 3528392 w 3560648"/>
              <a:gd name="connsiteY19" fmla="*/ 1440160 h 4320480"/>
              <a:gd name="connsiteX20" fmla="*/ 3186688 w 3560648"/>
              <a:gd name="connsiteY20" fmla="*/ 1347537 h 4320480"/>
              <a:gd name="connsiteX21" fmla="*/ 3263690 w 3560648"/>
              <a:gd name="connsiteY21" fmla="*/ 991402 h 4320480"/>
              <a:gd name="connsiteX22" fmla="*/ 3292566 w 3560648"/>
              <a:gd name="connsiteY22" fmla="*/ 914400 h 4320480"/>
              <a:gd name="connsiteX23" fmla="*/ 3321442 w 3560648"/>
              <a:gd name="connsiteY23" fmla="*/ 847023 h 4320480"/>
              <a:gd name="connsiteX24" fmla="*/ 3331067 w 3560648"/>
              <a:gd name="connsiteY24" fmla="*/ 808522 h 4320480"/>
              <a:gd name="connsiteX25" fmla="*/ 3417694 w 3560648"/>
              <a:gd name="connsiteY25" fmla="*/ 510139 h 4320480"/>
              <a:gd name="connsiteX26" fmla="*/ 3494696 w 3560648"/>
              <a:gd name="connsiteY26" fmla="*/ 163629 h 4320480"/>
              <a:gd name="connsiteX27" fmla="*/ 3302191 w 3560648"/>
              <a:gd name="connsiteY27" fmla="*/ 9625 h 4320480"/>
              <a:gd name="connsiteX28" fmla="*/ 3071185 w 3560648"/>
              <a:gd name="connsiteY28" fmla="*/ 0 h 4320480"/>
              <a:gd name="connsiteX0" fmla="*/ 3071185 w 3560648"/>
              <a:gd name="connsiteY0" fmla="*/ 0 h 4320480"/>
              <a:gd name="connsiteX1" fmla="*/ 2763176 w 3560648"/>
              <a:gd name="connsiteY1" fmla="*/ 173254 h 4320480"/>
              <a:gd name="connsiteX2" fmla="*/ 2349290 w 3560648"/>
              <a:gd name="connsiteY2" fmla="*/ 1280160 h 4320480"/>
              <a:gd name="connsiteX3" fmla="*/ 1973905 w 3560648"/>
              <a:gd name="connsiteY3" fmla="*/ 2002054 h 4320480"/>
              <a:gd name="connsiteX4" fmla="*/ 712995 w 3560648"/>
              <a:gd name="connsiteY4" fmla="*/ 2598821 h 4320480"/>
              <a:gd name="connsiteX5" fmla="*/ 0 w 3560648"/>
              <a:gd name="connsiteY5" fmla="*/ 3240360 h 4320480"/>
              <a:gd name="connsiteX6" fmla="*/ 72008 w 3560648"/>
              <a:gd name="connsiteY6" fmla="*/ 3744416 h 4320480"/>
              <a:gd name="connsiteX7" fmla="*/ 360040 w 3560648"/>
              <a:gd name="connsiteY7" fmla="*/ 4248472 h 4320480"/>
              <a:gd name="connsiteX8" fmla="*/ 792088 w 3560648"/>
              <a:gd name="connsiteY8" fmla="*/ 4320480 h 4320480"/>
              <a:gd name="connsiteX9" fmla="*/ 1296144 w 3560648"/>
              <a:gd name="connsiteY9" fmla="*/ 3888432 h 4320480"/>
              <a:gd name="connsiteX10" fmla="*/ 1656184 w 3560648"/>
              <a:gd name="connsiteY10" fmla="*/ 3600400 h 4320480"/>
              <a:gd name="connsiteX11" fmla="*/ 2448272 w 3560648"/>
              <a:gd name="connsiteY11" fmla="*/ 3672408 h 4320480"/>
              <a:gd name="connsiteX12" fmla="*/ 2880320 w 3560648"/>
              <a:gd name="connsiteY12" fmla="*/ 3600400 h 4320480"/>
              <a:gd name="connsiteX13" fmla="*/ 3168352 w 3560648"/>
              <a:gd name="connsiteY13" fmla="*/ 3456384 h 4320480"/>
              <a:gd name="connsiteX14" fmla="*/ 3168352 w 3560648"/>
              <a:gd name="connsiteY14" fmla="*/ 3024336 h 4320480"/>
              <a:gd name="connsiteX15" fmla="*/ 3168352 w 3560648"/>
              <a:gd name="connsiteY15" fmla="*/ 2592288 h 4320480"/>
              <a:gd name="connsiteX16" fmla="*/ 3186688 w 3560648"/>
              <a:gd name="connsiteY16" fmla="*/ 2319688 h 4320480"/>
              <a:gd name="connsiteX17" fmla="*/ 3177063 w 3560648"/>
              <a:gd name="connsiteY17" fmla="*/ 2175309 h 4320480"/>
              <a:gd name="connsiteX18" fmla="*/ 3167437 w 3560648"/>
              <a:gd name="connsiteY18" fmla="*/ 2088682 h 4320480"/>
              <a:gd name="connsiteX19" fmla="*/ 3528392 w 3560648"/>
              <a:gd name="connsiteY19" fmla="*/ 1440160 h 4320480"/>
              <a:gd name="connsiteX20" fmla="*/ 3186688 w 3560648"/>
              <a:gd name="connsiteY20" fmla="*/ 1347537 h 4320480"/>
              <a:gd name="connsiteX21" fmla="*/ 3292566 w 3560648"/>
              <a:gd name="connsiteY21" fmla="*/ 914400 h 4320480"/>
              <a:gd name="connsiteX22" fmla="*/ 3321442 w 3560648"/>
              <a:gd name="connsiteY22" fmla="*/ 847023 h 4320480"/>
              <a:gd name="connsiteX23" fmla="*/ 3331067 w 3560648"/>
              <a:gd name="connsiteY23" fmla="*/ 808522 h 4320480"/>
              <a:gd name="connsiteX24" fmla="*/ 3417694 w 3560648"/>
              <a:gd name="connsiteY24" fmla="*/ 510139 h 4320480"/>
              <a:gd name="connsiteX25" fmla="*/ 3494696 w 3560648"/>
              <a:gd name="connsiteY25" fmla="*/ 163629 h 4320480"/>
              <a:gd name="connsiteX26" fmla="*/ 3302191 w 3560648"/>
              <a:gd name="connsiteY26" fmla="*/ 9625 h 4320480"/>
              <a:gd name="connsiteX27" fmla="*/ 3071185 w 3560648"/>
              <a:gd name="connsiteY27" fmla="*/ 0 h 4320480"/>
              <a:gd name="connsiteX0" fmla="*/ 3071185 w 3560648"/>
              <a:gd name="connsiteY0" fmla="*/ 0 h 4320480"/>
              <a:gd name="connsiteX1" fmla="*/ 2763176 w 3560648"/>
              <a:gd name="connsiteY1" fmla="*/ 173254 h 4320480"/>
              <a:gd name="connsiteX2" fmla="*/ 2349290 w 3560648"/>
              <a:gd name="connsiteY2" fmla="*/ 1280160 h 4320480"/>
              <a:gd name="connsiteX3" fmla="*/ 1973905 w 3560648"/>
              <a:gd name="connsiteY3" fmla="*/ 2002054 h 4320480"/>
              <a:gd name="connsiteX4" fmla="*/ 712995 w 3560648"/>
              <a:gd name="connsiteY4" fmla="*/ 2598821 h 4320480"/>
              <a:gd name="connsiteX5" fmla="*/ 0 w 3560648"/>
              <a:gd name="connsiteY5" fmla="*/ 3240360 h 4320480"/>
              <a:gd name="connsiteX6" fmla="*/ 72008 w 3560648"/>
              <a:gd name="connsiteY6" fmla="*/ 3744416 h 4320480"/>
              <a:gd name="connsiteX7" fmla="*/ 360040 w 3560648"/>
              <a:gd name="connsiteY7" fmla="*/ 4248472 h 4320480"/>
              <a:gd name="connsiteX8" fmla="*/ 792088 w 3560648"/>
              <a:gd name="connsiteY8" fmla="*/ 4320480 h 4320480"/>
              <a:gd name="connsiteX9" fmla="*/ 1296144 w 3560648"/>
              <a:gd name="connsiteY9" fmla="*/ 3888432 h 4320480"/>
              <a:gd name="connsiteX10" fmla="*/ 1656184 w 3560648"/>
              <a:gd name="connsiteY10" fmla="*/ 3600400 h 4320480"/>
              <a:gd name="connsiteX11" fmla="*/ 2448272 w 3560648"/>
              <a:gd name="connsiteY11" fmla="*/ 3672408 h 4320480"/>
              <a:gd name="connsiteX12" fmla="*/ 2880320 w 3560648"/>
              <a:gd name="connsiteY12" fmla="*/ 3600400 h 4320480"/>
              <a:gd name="connsiteX13" fmla="*/ 3168352 w 3560648"/>
              <a:gd name="connsiteY13" fmla="*/ 3456384 h 4320480"/>
              <a:gd name="connsiteX14" fmla="*/ 3168352 w 3560648"/>
              <a:gd name="connsiteY14" fmla="*/ 3024336 h 4320480"/>
              <a:gd name="connsiteX15" fmla="*/ 3168352 w 3560648"/>
              <a:gd name="connsiteY15" fmla="*/ 2592288 h 4320480"/>
              <a:gd name="connsiteX16" fmla="*/ 3186688 w 3560648"/>
              <a:gd name="connsiteY16" fmla="*/ 2319688 h 4320480"/>
              <a:gd name="connsiteX17" fmla="*/ 3177063 w 3560648"/>
              <a:gd name="connsiteY17" fmla="*/ 2175309 h 4320480"/>
              <a:gd name="connsiteX18" fmla="*/ 3167437 w 3560648"/>
              <a:gd name="connsiteY18" fmla="*/ 2088682 h 4320480"/>
              <a:gd name="connsiteX19" fmla="*/ 3528392 w 3560648"/>
              <a:gd name="connsiteY19" fmla="*/ 1440160 h 4320480"/>
              <a:gd name="connsiteX20" fmla="*/ 3186688 w 3560648"/>
              <a:gd name="connsiteY20" fmla="*/ 1347537 h 4320480"/>
              <a:gd name="connsiteX21" fmla="*/ 3292566 w 3560648"/>
              <a:gd name="connsiteY21" fmla="*/ 914400 h 4320480"/>
              <a:gd name="connsiteX22" fmla="*/ 3321442 w 3560648"/>
              <a:gd name="connsiteY22" fmla="*/ 847023 h 4320480"/>
              <a:gd name="connsiteX23" fmla="*/ 3417694 w 3560648"/>
              <a:gd name="connsiteY23" fmla="*/ 510139 h 4320480"/>
              <a:gd name="connsiteX24" fmla="*/ 3494696 w 3560648"/>
              <a:gd name="connsiteY24" fmla="*/ 163629 h 4320480"/>
              <a:gd name="connsiteX25" fmla="*/ 3302191 w 3560648"/>
              <a:gd name="connsiteY25" fmla="*/ 9625 h 4320480"/>
              <a:gd name="connsiteX26" fmla="*/ 3071185 w 3560648"/>
              <a:gd name="connsiteY26" fmla="*/ 0 h 4320480"/>
              <a:gd name="connsiteX0" fmla="*/ 3071185 w 3621118"/>
              <a:gd name="connsiteY0" fmla="*/ 0 h 4320480"/>
              <a:gd name="connsiteX1" fmla="*/ 2763176 w 3621118"/>
              <a:gd name="connsiteY1" fmla="*/ 173254 h 4320480"/>
              <a:gd name="connsiteX2" fmla="*/ 2349290 w 3621118"/>
              <a:gd name="connsiteY2" fmla="*/ 1280160 h 4320480"/>
              <a:gd name="connsiteX3" fmla="*/ 1973905 w 3621118"/>
              <a:gd name="connsiteY3" fmla="*/ 2002054 h 4320480"/>
              <a:gd name="connsiteX4" fmla="*/ 712995 w 3621118"/>
              <a:gd name="connsiteY4" fmla="*/ 2598821 h 4320480"/>
              <a:gd name="connsiteX5" fmla="*/ 0 w 3621118"/>
              <a:gd name="connsiteY5" fmla="*/ 3240360 h 4320480"/>
              <a:gd name="connsiteX6" fmla="*/ 72008 w 3621118"/>
              <a:gd name="connsiteY6" fmla="*/ 3744416 h 4320480"/>
              <a:gd name="connsiteX7" fmla="*/ 360040 w 3621118"/>
              <a:gd name="connsiteY7" fmla="*/ 4248472 h 4320480"/>
              <a:gd name="connsiteX8" fmla="*/ 792088 w 3621118"/>
              <a:gd name="connsiteY8" fmla="*/ 4320480 h 4320480"/>
              <a:gd name="connsiteX9" fmla="*/ 1296144 w 3621118"/>
              <a:gd name="connsiteY9" fmla="*/ 3888432 h 4320480"/>
              <a:gd name="connsiteX10" fmla="*/ 1656184 w 3621118"/>
              <a:gd name="connsiteY10" fmla="*/ 3600400 h 4320480"/>
              <a:gd name="connsiteX11" fmla="*/ 2448272 w 3621118"/>
              <a:gd name="connsiteY11" fmla="*/ 3672408 h 4320480"/>
              <a:gd name="connsiteX12" fmla="*/ 2880320 w 3621118"/>
              <a:gd name="connsiteY12" fmla="*/ 3600400 h 4320480"/>
              <a:gd name="connsiteX13" fmla="*/ 3168352 w 3621118"/>
              <a:gd name="connsiteY13" fmla="*/ 3456384 h 4320480"/>
              <a:gd name="connsiteX14" fmla="*/ 3168352 w 3621118"/>
              <a:gd name="connsiteY14" fmla="*/ 3024336 h 4320480"/>
              <a:gd name="connsiteX15" fmla="*/ 3168352 w 3621118"/>
              <a:gd name="connsiteY15" fmla="*/ 2592288 h 4320480"/>
              <a:gd name="connsiteX16" fmla="*/ 3186688 w 3621118"/>
              <a:gd name="connsiteY16" fmla="*/ 2319688 h 4320480"/>
              <a:gd name="connsiteX17" fmla="*/ 3177063 w 3621118"/>
              <a:gd name="connsiteY17" fmla="*/ 2175309 h 4320480"/>
              <a:gd name="connsiteX18" fmla="*/ 3167437 w 3621118"/>
              <a:gd name="connsiteY18" fmla="*/ 2088682 h 4320480"/>
              <a:gd name="connsiteX19" fmla="*/ 3528392 w 3621118"/>
              <a:gd name="connsiteY19" fmla="*/ 1440160 h 4320480"/>
              <a:gd name="connsiteX20" fmla="*/ 3186688 w 3621118"/>
              <a:gd name="connsiteY20" fmla="*/ 1347537 h 4320480"/>
              <a:gd name="connsiteX21" fmla="*/ 3600400 w 3621118"/>
              <a:gd name="connsiteY21" fmla="*/ 936104 h 4320480"/>
              <a:gd name="connsiteX22" fmla="*/ 3321442 w 3621118"/>
              <a:gd name="connsiteY22" fmla="*/ 847023 h 4320480"/>
              <a:gd name="connsiteX23" fmla="*/ 3417694 w 3621118"/>
              <a:gd name="connsiteY23" fmla="*/ 510139 h 4320480"/>
              <a:gd name="connsiteX24" fmla="*/ 3494696 w 3621118"/>
              <a:gd name="connsiteY24" fmla="*/ 163629 h 4320480"/>
              <a:gd name="connsiteX25" fmla="*/ 3302191 w 3621118"/>
              <a:gd name="connsiteY25" fmla="*/ 9625 h 4320480"/>
              <a:gd name="connsiteX26" fmla="*/ 3071185 w 3621118"/>
              <a:gd name="connsiteY26" fmla="*/ 0 h 4320480"/>
              <a:gd name="connsiteX0" fmla="*/ 3071185 w 3621118"/>
              <a:gd name="connsiteY0" fmla="*/ 0 h 4320480"/>
              <a:gd name="connsiteX1" fmla="*/ 2763176 w 3621118"/>
              <a:gd name="connsiteY1" fmla="*/ 173254 h 4320480"/>
              <a:gd name="connsiteX2" fmla="*/ 2349290 w 3621118"/>
              <a:gd name="connsiteY2" fmla="*/ 1280160 h 4320480"/>
              <a:gd name="connsiteX3" fmla="*/ 1973905 w 3621118"/>
              <a:gd name="connsiteY3" fmla="*/ 2002054 h 4320480"/>
              <a:gd name="connsiteX4" fmla="*/ 712995 w 3621118"/>
              <a:gd name="connsiteY4" fmla="*/ 2598821 h 4320480"/>
              <a:gd name="connsiteX5" fmla="*/ 0 w 3621118"/>
              <a:gd name="connsiteY5" fmla="*/ 3240360 h 4320480"/>
              <a:gd name="connsiteX6" fmla="*/ 72008 w 3621118"/>
              <a:gd name="connsiteY6" fmla="*/ 3744416 h 4320480"/>
              <a:gd name="connsiteX7" fmla="*/ 360040 w 3621118"/>
              <a:gd name="connsiteY7" fmla="*/ 4248472 h 4320480"/>
              <a:gd name="connsiteX8" fmla="*/ 792088 w 3621118"/>
              <a:gd name="connsiteY8" fmla="*/ 4320480 h 4320480"/>
              <a:gd name="connsiteX9" fmla="*/ 1296144 w 3621118"/>
              <a:gd name="connsiteY9" fmla="*/ 3888432 h 4320480"/>
              <a:gd name="connsiteX10" fmla="*/ 1656184 w 3621118"/>
              <a:gd name="connsiteY10" fmla="*/ 3600400 h 4320480"/>
              <a:gd name="connsiteX11" fmla="*/ 2448272 w 3621118"/>
              <a:gd name="connsiteY11" fmla="*/ 3672408 h 4320480"/>
              <a:gd name="connsiteX12" fmla="*/ 2880320 w 3621118"/>
              <a:gd name="connsiteY12" fmla="*/ 3600400 h 4320480"/>
              <a:gd name="connsiteX13" fmla="*/ 3168352 w 3621118"/>
              <a:gd name="connsiteY13" fmla="*/ 3456384 h 4320480"/>
              <a:gd name="connsiteX14" fmla="*/ 3168352 w 3621118"/>
              <a:gd name="connsiteY14" fmla="*/ 3024336 h 4320480"/>
              <a:gd name="connsiteX15" fmla="*/ 3168352 w 3621118"/>
              <a:gd name="connsiteY15" fmla="*/ 2592288 h 4320480"/>
              <a:gd name="connsiteX16" fmla="*/ 3186688 w 3621118"/>
              <a:gd name="connsiteY16" fmla="*/ 2319688 h 4320480"/>
              <a:gd name="connsiteX17" fmla="*/ 3177063 w 3621118"/>
              <a:gd name="connsiteY17" fmla="*/ 2175309 h 4320480"/>
              <a:gd name="connsiteX18" fmla="*/ 3167437 w 3621118"/>
              <a:gd name="connsiteY18" fmla="*/ 2088682 h 4320480"/>
              <a:gd name="connsiteX19" fmla="*/ 3528392 w 3621118"/>
              <a:gd name="connsiteY19" fmla="*/ 1440160 h 4320480"/>
              <a:gd name="connsiteX20" fmla="*/ 3528392 w 3621118"/>
              <a:gd name="connsiteY20" fmla="*/ 1224136 h 4320480"/>
              <a:gd name="connsiteX21" fmla="*/ 3600400 w 3621118"/>
              <a:gd name="connsiteY21" fmla="*/ 936104 h 4320480"/>
              <a:gd name="connsiteX22" fmla="*/ 3321442 w 3621118"/>
              <a:gd name="connsiteY22" fmla="*/ 847023 h 4320480"/>
              <a:gd name="connsiteX23" fmla="*/ 3417694 w 3621118"/>
              <a:gd name="connsiteY23" fmla="*/ 510139 h 4320480"/>
              <a:gd name="connsiteX24" fmla="*/ 3494696 w 3621118"/>
              <a:gd name="connsiteY24" fmla="*/ 163629 h 4320480"/>
              <a:gd name="connsiteX25" fmla="*/ 3302191 w 3621118"/>
              <a:gd name="connsiteY25" fmla="*/ 9625 h 4320480"/>
              <a:gd name="connsiteX26" fmla="*/ 3071185 w 3621118"/>
              <a:gd name="connsiteY26" fmla="*/ 0 h 4320480"/>
              <a:gd name="connsiteX0" fmla="*/ 3071185 w 3744416"/>
              <a:gd name="connsiteY0" fmla="*/ 0 h 4320480"/>
              <a:gd name="connsiteX1" fmla="*/ 2763176 w 3744416"/>
              <a:gd name="connsiteY1" fmla="*/ 173254 h 4320480"/>
              <a:gd name="connsiteX2" fmla="*/ 2349290 w 3744416"/>
              <a:gd name="connsiteY2" fmla="*/ 1280160 h 4320480"/>
              <a:gd name="connsiteX3" fmla="*/ 1973905 w 3744416"/>
              <a:gd name="connsiteY3" fmla="*/ 2002054 h 4320480"/>
              <a:gd name="connsiteX4" fmla="*/ 712995 w 3744416"/>
              <a:gd name="connsiteY4" fmla="*/ 2598821 h 4320480"/>
              <a:gd name="connsiteX5" fmla="*/ 0 w 3744416"/>
              <a:gd name="connsiteY5" fmla="*/ 3240360 h 4320480"/>
              <a:gd name="connsiteX6" fmla="*/ 72008 w 3744416"/>
              <a:gd name="connsiteY6" fmla="*/ 3744416 h 4320480"/>
              <a:gd name="connsiteX7" fmla="*/ 360040 w 3744416"/>
              <a:gd name="connsiteY7" fmla="*/ 4248472 h 4320480"/>
              <a:gd name="connsiteX8" fmla="*/ 792088 w 3744416"/>
              <a:gd name="connsiteY8" fmla="*/ 4320480 h 4320480"/>
              <a:gd name="connsiteX9" fmla="*/ 1296144 w 3744416"/>
              <a:gd name="connsiteY9" fmla="*/ 3888432 h 4320480"/>
              <a:gd name="connsiteX10" fmla="*/ 1656184 w 3744416"/>
              <a:gd name="connsiteY10" fmla="*/ 3600400 h 4320480"/>
              <a:gd name="connsiteX11" fmla="*/ 2448272 w 3744416"/>
              <a:gd name="connsiteY11" fmla="*/ 3672408 h 4320480"/>
              <a:gd name="connsiteX12" fmla="*/ 2880320 w 3744416"/>
              <a:gd name="connsiteY12" fmla="*/ 3600400 h 4320480"/>
              <a:gd name="connsiteX13" fmla="*/ 3168352 w 3744416"/>
              <a:gd name="connsiteY13" fmla="*/ 3456384 h 4320480"/>
              <a:gd name="connsiteX14" fmla="*/ 3168352 w 3744416"/>
              <a:gd name="connsiteY14" fmla="*/ 3024336 h 4320480"/>
              <a:gd name="connsiteX15" fmla="*/ 3168352 w 3744416"/>
              <a:gd name="connsiteY15" fmla="*/ 2592288 h 4320480"/>
              <a:gd name="connsiteX16" fmla="*/ 3186688 w 3744416"/>
              <a:gd name="connsiteY16" fmla="*/ 2319688 h 4320480"/>
              <a:gd name="connsiteX17" fmla="*/ 3177063 w 3744416"/>
              <a:gd name="connsiteY17" fmla="*/ 2175309 h 4320480"/>
              <a:gd name="connsiteX18" fmla="*/ 3167437 w 3744416"/>
              <a:gd name="connsiteY18" fmla="*/ 2088682 h 4320480"/>
              <a:gd name="connsiteX19" fmla="*/ 3528392 w 3744416"/>
              <a:gd name="connsiteY19" fmla="*/ 1440160 h 4320480"/>
              <a:gd name="connsiteX20" fmla="*/ 3528392 w 3744416"/>
              <a:gd name="connsiteY20" fmla="*/ 1224136 h 4320480"/>
              <a:gd name="connsiteX21" fmla="*/ 3600400 w 3744416"/>
              <a:gd name="connsiteY21" fmla="*/ 936104 h 4320480"/>
              <a:gd name="connsiteX22" fmla="*/ 3744416 w 3744416"/>
              <a:gd name="connsiteY22" fmla="*/ 720080 h 4320480"/>
              <a:gd name="connsiteX23" fmla="*/ 3417694 w 3744416"/>
              <a:gd name="connsiteY23" fmla="*/ 510139 h 4320480"/>
              <a:gd name="connsiteX24" fmla="*/ 3494696 w 3744416"/>
              <a:gd name="connsiteY24" fmla="*/ 163629 h 4320480"/>
              <a:gd name="connsiteX25" fmla="*/ 3302191 w 3744416"/>
              <a:gd name="connsiteY25" fmla="*/ 9625 h 4320480"/>
              <a:gd name="connsiteX26" fmla="*/ 3071185 w 3744416"/>
              <a:gd name="connsiteY26" fmla="*/ 0 h 4320480"/>
              <a:gd name="connsiteX0" fmla="*/ 3071185 w 3744416"/>
              <a:gd name="connsiteY0" fmla="*/ 0 h 4320480"/>
              <a:gd name="connsiteX1" fmla="*/ 2763176 w 3744416"/>
              <a:gd name="connsiteY1" fmla="*/ 173254 h 4320480"/>
              <a:gd name="connsiteX2" fmla="*/ 2349290 w 3744416"/>
              <a:gd name="connsiteY2" fmla="*/ 1280160 h 4320480"/>
              <a:gd name="connsiteX3" fmla="*/ 1973905 w 3744416"/>
              <a:gd name="connsiteY3" fmla="*/ 2002054 h 4320480"/>
              <a:gd name="connsiteX4" fmla="*/ 712995 w 3744416"/>
              <a:gd name="connsiteY4" fmla="*/ 2598821 h 4320480"/>
              <a:gd name="connsiteX5" fmla="*/ 0 w 3744416"/>
              <a:gd name="connsiteY5" fmla="*/ 3240360 h 4320480"/>
              <a:gd name="connsiteX6" fmla="*/ 72008 w 3744416"/>
              <a:gd name="connsiteY6" fmla="*/ 3744416 h 4320480"/>
              <a:gd name="connsiteX7" fmla="*/ 360040 w 3744416"/>
              <a:gd name="connsiteY7" fmla="*/ 4248472 h 4320480"/>
              <a:gd name="connsiteX8" fmla="*/ 792088 w 3744416"/>
              <a:gd name="connsiteY8" fmla="*/ 4320480 h 4320480"/>
              <a:gd name="connsiteX9" fmla="*/ 1296144 w 3744416"/>
              <a:gd name="connsiteY9" fmla="*/ 3888432 h 4320480"/>
              <a:gd name="connsiteX10" fmla="*/ 1656184 w 3744416"/>
              <a:gd name="connsiteY10" fmla="*/ 3600400 h 4320480"/>
              <a:gd name="connsiteX11" fmla="*/ 2448272 w 3744416"/>
              <a:gd name="connsiteY11" fmla="*/ 3672408 h 4320480"/>
              <a:gd name="connsiteX12" fmla="*/ 2880320 w 3744416"/>
              <a:gd name="connsiteY12" fmla="*/ 3600400 h 4320480"/>
              <a:gd name="connsiteX13" fmla="*/ 3168352 w 3744416"/>
              <a:gd name="connsiteY13" fmla="*/ 3456384 h 4320480"/>
              <a:gd name="connsiteX14" fmla="*/ 3168352 w 3744416"/>
              <a:gd name="connsiteY14" fmla="*/ 3024336 h 4320480"/>
              <a:gd name="connsiteX15" fmla="*/ 3168352 w 3744416"/>
              <a:gd name="connsiteY15" fmla="*/ 2592288 h 4320480"/>
              <a:gd name="connsiteX16" fmla="*/ 3186688 w 3744416"/>
              <a:gd name="connsiteY16" fmla="*/ 2319688 h 4320480"/>
              <a:gd name="connsiteX17" fmla="*/ 3177063 w 3744416"/>
              <a:gd name="connsiteY17" fmla="*/ 2175309 h 4320480"/>
              <a:gd name="connsiteX18" fmla="*/ 3167437 w 3744416"/>
              <a:gd name="connsiteY18" fmla="*/ 2088682 h 4320480"/>
              <a:gd name="connsiteX19" fmla="*/ 3528392 w 3744416"/>
              <a:gd name="connsiteY19" fmla="*/ 1440160 h 4320480"/>
              <a:gd name="connsiteX20" fmla="*/ 3528392 w 3744416"/>
              <a:gd name="connsiteY20" fmla="*/ 1224136 h 4320480"/>
              <a:gd name="connsiteX21" fmla="*/ 3600400 w 3744416"/>
              <a:gd name="connsiteY21" fmla="*/ 936104 h 4320480"/>
              <a:gd name="connsiteX22" fmla="*/ 3744416 w 3744416"/>
              <a:gd name="connsiteY22" fmla="*/ 720080 h 4320480"/>
              <a:gd name="connsiteX23" fmla="*/ 3417694 w 3744416"/>
              <a:gd name="connsiteY23" fmla="*/ 510139 h 4320480"/>
              <a:gd name="connsiteX24" fmla="*/ 3302191 w 3744416"/>
              <a:gd name="connsiteY24" fmla="*/ 9625 h 4320480"/>
              <a:gd name="connsiteX25" fmla="*/ 3071185 w 3744416"/>
              <a:gd name="connsiteY25" fmla="*/ 0 h 4320480"/>
              <a:gd name="connsiteX0" fmla="*/ 3071185 w 3744416"/>
              <a:gd name="connsiteY0" fmla="*/ 0 h 4320480"/>
              <a:gd name="connsiteX1" fmla="*/ 2763176 w 3744416"/>
              <a:gd name="connsiteY1" fmla="*/ 173254 h 4320480"/>
              <a:gd name="connsiteX2" fmla="*/ 2349290 w 3744416"/>
              <a:gd name="connsiteY2" fmla="*/ 1280160 h 4320480"/>
              <a:gd name="connsiteX3" fmla="*/ 1973905 w 3744416"/>
              <a:gd name="connsiteY3" fmla="*/ 2002054 h 4320480"/>
              <a:gd name="connsiteX4" fmla="*/ 712995 w 3744416"/>
              <a:gd name="connsiteY4" fmla="*/ 2598821 h 4320480"/>
              <a:gd name="connsiteX5" fmla="*/ 0 w 3744416"/>
              <a:gd name="connsiteY5" fmla="*/ 3240360 h 4320480"/>
              <a:gd name="connsiteX6" fmla="*/ 72008 w 3744416"/>
              <a:gd name="connsiteY6" fmla="*/ 3744416 h 4320480"/>
              <a:gd name="connsiteX7" fmla="*/ 360040 w 3744416"/>
              <a:gd name="connsiteY7" fmla="*/ 4248472 h 4320480"/>
              <a:gd name="connsiteX8" fmla="*/ 792088 w 3744416"/>
              <a:gd name="connsiteY8" fmla="*/ 4320480 h 4320480"/>
              <a:gd name="connsiteX9" fmla="*/ 1296144 w 3744416"/>
              <a:gd name="connsiteY9" fmla="*/ 3888432 h 4320480"/>
              <a:gd name="connsiteX10" fmla="*/ 1656184 w 3744416"/>
              <a:gd name="connsiteY10" fmla="*/ 3600400 h 4320480"/>
              <a:gd name="connsiteX11" fmla="*/ 2448272 w 3744416"/>
              <a:gd name="connsiteY11" fmla="*/ 3672408 h 4320480"/>
              <a:gd name="connsiteX12" fmla="*/ 2880320 w 3744416"/>
              <a:gd name="connsiteY12" fmla="*/ 3600400 h 4320480"/>
              <a:gd name="connsiteX13" fmla="*/ 3168352 w 3744416"/>
              <a:gd name="connsiteY13" fmla="*/ 3456384 h 4320480"/>
              <a:gd name="connsiteX14" fmla="*/ 3168352 w 3744416"/>
              <a:gd name="connsiteY14" fmla="*/ 3024336 h 4320480"/>
              <a:gd name="connsiteX15" fmla="*/ 3168352 w 3744416"/>
              <a:gd name="connsiteY15" fmla="*/ 2592288 h 4320480"/>
              <a:gd name="connsiteX16" fmla="*/ 3186688 w 3744416"/>
              <a:gd name="connsiteY16" fmla="*/ 2319688 h 4320480"/>
              <a:gd name="connsiteX17" fmla="*/ 3177063 w 3744416"/>
              <a:gd name="connsiteY17" fmla="*/ 2175309 h 4320480"/>
              <a:gd name="connsiteX18" fmla="*/ 3167437 w 3744416"/>
              <a:gd name="connsiteY18" fmla="*/ 2088682 h 4320480"/>
              <a:gd name="connsiteX19" fmla="*/ 3528392 w 3744416"/>
              <a:gd name="connsiteY19" fmla="*/ 1440160 h 4320480"/>
              <a:gd name="connsiteX20" fmla="*/ 3528392 w 3744416"/>
              <a:gd name="connsiteY20" fmla="*/ 1224136 h 4320480"/>
              <a:gd name="connsiteX21" fmla="*/ 3600400 w 3744416"/>
              <a:gd name="connsiteY21" fmla="*/ 936104 h 4320480"/>
              <a:gd name="connsiteX22" fmla="*/ 3744416 w 3744416"/>
              <a:gd name="connsiteY22" fmla="*/ 720080 h 4320480"/>
              <a:gd name="connsiteX23" fmla="*/ 3417694 w 3744416"/>
              <a:gd name="connsiteY23" fmla="*/ 510139 h 4320480"/>
              <a:gd name="connsiteX24" fmla="*/ 3096344 w 3744416"/>
              <a:gd name="connsiteY24" fmla="*/ 504056 h 4320480"/>
              <a:gd name="connsiteX25" fmla="*/ 3071185 w 3744416"/>
              <a:gd name="connsiteY25" fmla="*/ 0 h 4320480"/>
              <a:gd name="connsiteX0" fmla="*/ 2808312 w 3744416"/>
              <a:gd name="connsiteY0" fmla="*/ 690842 h 4147226"/>
              <a:gd name="connsiteX1" fmla="*/ 2763176 w 3744416"/>
              <a:gd name="connsiteY1" fmla="*/ 0 h 4147226"/>
              <a:gd name="connsiteX2" fmla="*/ 2349290 w 3744416"/>
              <a:gd name="connsiteY2" fmla="*/ 1106906 h 4147226"/>
              <a:gd name="connsiteX3" fmla="*/ 1973905 w 3744416"/>
              <a:gd name="connsiteY3" fmla="*/ 1828800 h 4147226"/>
              <a:gd name="connsiteX4" fmla="*/ 712995 w 3744416"/>
              <a:gd name="connsiteY4" fmla="*/ 2425567 h 4147226"/>
              <a:gd name="connsiteX5" fmla="*/ 0 w 3744416"/>
              <a:gd name="connsiteY5" fmla="*/ 3067106 h 4147226"/>
              <a:gd name="connsiteX6" fmla="*/ 72008 w 3744416"/>
              <a:gd name="connsiteY6" fmla="*/ 3571162 h 4147226"/>
              <a:gd name="connsiteX7" fmla="*/ 360040 w 3744416"/>
              <a:gd name="connsiteY7" fmla="*/ 4075218 h 4147226"/>
              <a:gd name="connsiteX8" fmla="*/ 792088 w 3744416"/>
              <a:gd name="connsiteY8" fmla="*/ 4147226 h 4147226"/>
              <a:gd name="connsiteX9" fmla="*/ 1296144 w 3744416"/>
              <a:gd name="connsiteY9" fmla="*/ 3715178 h 4147226"/>
              <a:gd name="connsiteX10" fmla="*/ 1656184 w 3744416"/>
              <a:gd name="connsiteY10" fmla="*/ 3427146 h 4147226"/>
              <a:gd name="connsiteX11" fmla="*/ 2448272 w 3744416"/>
              <a:gd name="connsiteY11" fmla="*/ 3499154 h 4147226"/>
              <a:gd name="connsiteX12" fmla="*/ 2880320 w 3744416"/>
              <a:gd name="connsiteY12" fmla="*/ 3427146 h 4147226"/>
              <a:gd name="connsiteX13" fmla="*/ 3168352 w 3744416"/>
              <a:gd name="connsiteY13" fmla="*/ 3283130 h 4147226"/>
              <a:gd name="connsiteX14" fmla="*/ 3168352 w 3744416"/>
              <a:gd name="connsiteY14" fmla="*/ 2851082 h 4147226"/>
              <a:gd name="connsiteX15" fmla="*/ 3168352 w 3744416"/>
              <a:gd name="connsiteY15" fmla="*/ 2419034 h 4147226"/>
              <a:gd name="connsiteX16" fmla="*/ 3186688 w 3744416"/>
              <a:gd name="connsiteY16" fmla="*/ 2146434 h 4147226"/>
              <a:gd name="connsiteX17" fmla="*/ 3177063 w 3744416"/>
              <a:gd name="connsiteY17" fmla="*/ 2002055 h 4147226"/>
              <a:gd name="connsiteX18" fmla="*/ 3167437 w 3744416"/>
              <a:gd name="connsiteY18" fmla="*/ 1915428 h 4147226"/>
              <a:gd name="connsiteX19" fmla="*/ 3528392 w 3744416"/>
              <a:gd name="connsiteY19" fmla="*/ 1266906 h 4147226"/>
              <a:gd name="connsiteX20" fmla="*/ 3528392 w 3744416"/>
              <a:gd name="connsiteY20" fmla="*/ 1050882 h 4147226"/>
              <a:gd name="connsiteX21" fmla="*/ 3600400 w 3744416"/>
              <a:gd name="connsiteY21" fmla="*/ 762850 h 4147226"/>
              <a:gd name="connsiteX22" fmla="*/ 3744416 w 3744416"/>
              <a:gd name="connsiteY22" fmla="*/ 546826 h 4147226"/>
              <a:gd name="connsiteX23" fmla="*/ 3417694 w 3744416"/>
              <a:gd name="connsiteY23" fmla="*/ 336885 h 4147226"/>
              <a:gd name="connsiteX24" fmla="*/ 3096344 w 3744416"/>
              <a:gd name="connsiteY24" fmla="*/ 330802 h 4147226"/>
              <a:gd name="connsiteX25" fmla="*/ 2808312 w 3744416"/>
              <a:gd name="connsiteY25" fmla="*/ 690842 h 4147226"/>
              <a:gd name="connsiteX0" fmla="*/ 2808312 w 3744416"/>
              <a:gd name="connsiteY0" fmla="*/ 360040 h 3816424"/>
              <a:gd name="connsiteX1" fmla="*/ 2592288 w 3744416"/>
              <a:gd name="connsiteY1" fmla="*/ 1008112 h 3816424"/>
              <a:gd name="connsiteX2" fmla="*/ 2349290 w 3744416"/>
              <a:gd name="connsiteY2" fmla="*/ 776104 h 3816424"/>
              <a:gd name="connsiteX3" fmla="*/ 1973905 w 3744416"/>
              <a:gd name="connsiteY3" fmla="*/ 1497998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80320 w 3744416"/>
              <a:gd name="connsiteY12" fmla="*/ 3096344 h 3816424"/>
              <a:gd name="connsiteX13" fmla="*/ 3168352 w 3744416"/>
              <a:gd name="connsiteY13" fmla="*/ 2952328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73905 w 3744416"/>
              <a:gd name="connsiteY3" fmla="*/ 1497998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80320 w 3744416"/>
              <a:gd name="connsiteY12" fmla="*/ 3096344 h 3816424"/>
              <a:gd name="connsiteX13" fmla="*/ 3168352 w 3744416"/>
              <a:gd name="connsiteY13" fmla="*/ 2952328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80320 w 3744416"/>
              <a:gd name="connsiteY12" fmla="*/ 3096344 h 3816424"/>
              <a:gd name="connsiteX13" fmla="*/ 3168352 w 3744416"/>
              <a:gd name="connsiteY13" fmla="*/ 2952328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168352 w 3744416"/>
              <a:gd name="connsiteY13" fmla="*/ 2952328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528392 w 3744416"/>
              <a:gd name="connsiteY18" fmla="*/ 936104 h 3816424"/>
              <a:gd name="connsiteX19" fmla="*/ 3528392 w 3744416"/>
              <a:gd name="connsiteY19" fmla="*/ 720080 h 3816424"/>
              <a:gd name="connsiteX20" fmla="*/ 3600400 w 3744416"/>
              <a:gd name="connsiteY20" fmla="*/ 432048 h 3816424"/>
              <a:gd name="connsiteX21" fmla="*/ 3744416 w 3744416"/>
              <a:gd name="connsiteY21" fmla="*/ 216024 h 3816424"/>
              <a:gd name="connsiteX22" fmla="*/ 3417694 w 3744416"/>
              <a:gd name="connsiteY22" fmla="*/ 6083 h 3816424"/>
              <a:gd name="connsiteX23" fmla="*/ 3096344 w 3744416"/>
              <a:gd name="connsiteY23" fmla="*/ 0 h 3816424"/>
              <a:gd name="connsiteX24" fmla="*/ 2808312 w 3744416"/>
              <a:gd name="connsiteY24"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312368 w 3744416"/>
              <a:gd name="connsiteY17" fmla="*/ 1584176 h 3816424"/>
              <a:gd name="connsiteX18" fmla="*/ 3528392 w 3744416"/>
              <a:gd name="connsiteY18" fmla="*/ 936104 h 3816424"/>
              <a:gd name="connsiteX19" fmla="*/ 3528392 w 3744416"/>
              <a:gd name="connsiteY19" fmla="*/ 720080 h 3816424"/>
              <a:gd name="connsiteX20" fmla="*/ 3600400 w 3744416"/>
              <a:gd name="connsiteY20" fmla="*/ 432048 h 3816424"/>
              <a:gd name="connsiteX21" fmla="*/ 3744416 w 3744416"/>
              <a:gd name="connsiteY21" fmla="*/ 216024 h 3816424"/>
              <a:gd name="connsiteX22" fmla="*/ 3417694 w 3744416"/>
              <a:gd name="connsiteY22" fmla="*/ 6083 h 3816424"/>
              <a:gd name="connsiteX23" fmla="*/ 3096344 w 3744416"/>
              <a:gd name="connsiteY23" fmla="*/ 0 h 3816424"/>
              <a:gd name="connsiteX24" fmla="*/ 2808312 w 3744416"/>
              <a:gd name="connsiteY24"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528392 w 3744416"/>
              <a:gd name="connsiteY17" fmla="*/ 936104 h 3816424"/>
              <a:gd name="connsiteX18" fmla="*/ 3528392 w 3744416"/>
              <a:gd name="connsiteY18" fmla="*/ 720080 h 3816424"/>
              <a:gd name="connsiteX19" fmla="*/ 3600400 w 3744416"/>
              <a:gd name="connsiteY19" fmla="*/ 432048 h 3816424"/>
              <a:gd name="connsiteX20" fmla="*/ 3744416 w 3744416"/>
              <a:gd name="connsiteY20" fmla="*/ 216024 h 3816424"/>
              <a:gd name="connsiteX21" fmla="*/ 3417694 w 3744416"/>
              <a:gd name="connsiteY21" fmla="*/ 6083 h 3816424"/>
              <a:gd name="connsiteX22" fmla="*/ 3096344 w 3744416"/>
              <a:gd name="connsiteY22" fmla="*/ 0 h 3816424"/>
              <a:gd name="connsiteX23" fmla="*/ 2808312 w 3744416"/>
              <a:gd name="connsiteY23"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528392 w 3744416"/>
              <a:gd name="connsiteY17" fmla="*/ 936104 h 3816424"/>
              <a:gd name="connsiteX18" fmla="*/ 3600400 w 3744416"/>
              <a:gd name="connsiteY18" fmla="*/ 432048 h 3816424"/>
              <a:gd name="connsiteX19" fmla="*/ 3744416 w 3744416"/>
              <a:gd name="connsiteY19" fmla="*/ 216024 h 3816424"/>
              <a:gd name="connsiteX20" fmla="*/ 3417694 w 3744416"/>
              <a:gd name="connsiteY20" fmla="*/ 6083 h 3816424"/>
              <a:gd name="connsiteX21" fmla="*/ 3096344 w 3744416"/>
              <a:gd name="connsiteY21" fmla="*/ 0 h 3816424"/>
              <a:gd name="connsiteX22" fmla="*/ 2808312 w 3744416"/>
              <a:gd name="connsiteY22" fmla="*/ 360040 h 3816424"/>
              <a:gd name="connsiteX0" fmla="*/ 2808312 w 3762866"/>
              <a:gd name="connsiteY0" fmla="*/ 360040 h 3816424"/>
              <a:gd name="connsiteX1" fmla="*/ 2592288 w 3762866"/>
              <a:gd name="connsiteY1" fmla="*/ 1008112 h 3816424"/>
              <a:gd name="connsiteX2" fmla="*/ 2376264 w 3762866"/>
              <a:gd name="connsiteY2" fmla="*/ 1368152 h 3816424"/>
              <a:gd name="connsiteX3" fmla="*/ 1944216 w 3762866"/>
              <a:gd name="connsiteY3" fmla="*/ 1656184 h 3816424"/>
              <a:gd name="connsiteX4" fmla="*/ 712995 w 3762866"/>
              <a:gd name="connsiteY4" fmla="*/ 2094765 h 3816424"/>
              <a:gd name="connsiteX5" fmla="*/ 0 w 3762866"/>
              <a:gd name="connsiteY5" fmla="*/ 2736304 h 3816424"/>
              <a:gd name="connsiteX6" fmla="*/ 72008 w 3762866"/>
              <a:gd name="connsiteY6" fmla="*/ 3240360 h 3816424"/>
              <a:gd name="connsiteX7" fmla="*/ 360040 w 3762866"/>
              <a:gd name="connsiteY7" fmla="*/ 3744416 h 3816424"/>
              <a:gd name="connsiteX8" fmla="*/ 792088 w 3762866"/>
              <a:gd name="connsiteY8" fmla="*/ 3816424 h 3816424"/>
              <a:gd name="connsiteX9" fmla="*/ 1296144 w 3762866"/>
              <a:gd name="connsiteY9" fmla="*/ 3384376 h 3816424"/>
              <a:gd name="connsiteX10" fmla="*/ 1656184 w 3762866"/>
              <a:gd name="connsiteY10" fmla="*/ 3096344 h 3816424"/>
              <a:gd name="connsiteX11" fmla="*/ 2448272 w 3762866"/>
              <a:gd name="connsiteY11" fmla="*/ 3168352 h 3816424"/>
              <a:gd name="connsiteX12" fmla="*/ 2808312 w 3762866"/>
              <a:gd name="connsiteY12" fmla="*/ 2952328 h 3816424"/>
              <a:gd name="connsiteX13" fmla="*/ 3096344 w 3762866"/>
              <a:gd name="connsiteY13" fmla="*/ 2808312 h 3816424"/>
              <a:gd name="connsiteX14" fmla="*/ 3168352 w 3762866"/>
              <a:gd name="connsiteY14" fmla="*/ 2520280 h 3816424"/>
              <a:gd name="connsiteX15" fmla="*/ 3168352 w 3762866"/>
              <a:gd name="connsiteY15" fmla="*/ 2088232 h 3816424"/>
              <a:gd name="connsiteX16" fmla="*/ 3186688 w 3762866"/>
              <a:gd name="connsiteY16" fmla="*/ 1815632 h 3816424"/>
              <a:gd name="connsiteX17" fmla="*/ 3528392 w 3762866"/>
              <a:gd name="connsiteY17" fmla="*/ 936104 h 3816424"/>
              <a:gd name="connsiteX18" fmla="*/ 3744416 w 3762866"/>
              <a:gd name="connsiteY18" fmla="*/ 216024 h 3816424"/>
              <a:gd name="connsiteX19" fmla="*/ 3417694 w 3762866"/>
              <a:gd name="connsiteY19" fmla="*/ 6083 h 3816424"/>
              <a:gd name="connsiteX20" fmla="*/ 3096344 w 3762866"/>
              <a:gd name="connsiteY20" fmla="*/ 0 h 3816424"/>
              <a:gd name="connsiteX21" fmla="*/ 2808312 w 3762866"/>
              <a:gd name="connsiteY21" fmla="*/ 360040 h 3816424"/>
              <a:gd name="connsiteX0" fmla="*/ 2808312 w 3762866"/>
              <a:gd name="connsiteY0" fmla="*/ 360040 h 3816424"/>
              <a:gd name="connsiteX1" fmla="*/ 2736304 w 3762866"/>
              <a:gd name="connsiteY1" fmla="*/ 936104 h 3816424"/>
              <a:gd name="connsiteX2" fmla="*/ 2376264 w 3762866"/>
              <a:gd name="connsiteY2" fmla="*/ 1368152 h 3816424"/>
              <a:gd name="connsiteX3" fmla="*/ 1944216 w 3762866"/>
              <a:gd name="connsiteY3" fmla="*/ 1656184 h 3816424"/>
              <a:gd name="connsiteX4" fmla="*/ 712995 w 3762866"/>
              <a:gd name="connsiteY4" fmla="*/ 2094765 h 3816424"/>
              <a:gd name="connsiteX5" fmla="*/ 0 w 3762866"/>
              <a:gd name="connsiteY5" fmla="*/ 2736304 h 3816424"/>
              <a:gd name="connsiteX6" fmla="*/ 72008 w 3762866"/>
              <a:gd name="connsiteY6" fmla="*/ 3240360 h 3816424"/>
              <a:gd name="connsiteX7" fmla="*/ 360040 w 3762866"/>
              <a:gd name="connsiteY7" fmla="*/ 3744416 h 3816424"/>
              <a:gd name="connsiteX8" fmla="*/ 792088 w 3762866"/>
              <a:gd name="connsiteY8" fmla="*/ 3816424 h 3816424"/>
              <a:gd name="connsiteX9" fmla="*/ 1296144 w 3762866"/>
              <a:gd name="connsiteY9" fmla="*/ 3384376 h 3816424"/>
              <a:gd name="connsiteX10" fmla="*/ 1656184 w 3762866"/>
              <a:gd name="connsiteY10" fmla="*/ 3096344 h 3816424"/>
              <a:gd name="connsiteX11" fmla="*/ 2448272 w 3762866"/>
              <a:gd name="connsiteY11" fmla="*/ 3168352 h 3816424"/>
              <a:gd name="connsiteX12" fmla="*/ 2808312 w 3762866"/>
              <a:gd name="connsiteY12" fmla="*/ 2952328 h 3816424"/>
              <a:gd name="connsiteX13" fmla="*/ 3096344 w 3762866"/>
              <a:gd name="connsiteY13" fmla="*/ 2808312 h 3816424"/>
              <a:gd name="connsiteX14" fmla="*/ 3168352 w 3762866"/>
              <a:gd name="connsiteY14" fmla="*/ 2520280 h 3816424"/>
              <a:gd name="connsiteX15" fmla="*/ 3168352 w 3762866"/>
              <a:gd name="connsiteY15" fmla="*/ 2088232 h 3816424"/>
              <a:gd name="connsiteX16" fmla="*/ 3186688 w 3762866"/>
              <a:gd name="connsiteY16" fmla="*/ 1815632 h 3816424"/>
              <a:gd name="connsiteX17" fmla="*/ 3528392 w 3762866"/>
              <a:gd name="connsiteY17" fmla="*/ 936104 h 3816424"/>
              <a:gd name="connsiteX18" fmla="*/ 3744416 w 3762866"/>
              <a:gd name="connsiteY18" fmla="*/ 216024 h 3816424"/>
              <a:gd name="connsiteX19" fmla="*/ 3417694 w 3762866"/>
              <a:gd name="connsiteY19" fmla="*/ 6083 h 3816424"/>
              <a:gd name="connsiteX20" fmla="*/ 3096344 w 3762866"/>
              <a:gd name="connsiteY20" fmla="*/ 0 h 3816424"/>
              <a:gd name="connsiteX21" fmla="*/ 2808312 w 3762866"/>
              <a:gd name="connsiteY21" fmla="*/ 360040 h 3816424"/>
              <a:gd name="connsiteX0" fmla="*/ 3096344 w 3762866"/>
              <a:gd name="connsiteY0" fmla="*/ 360040 h 3816424"/>
              <a:gd name="connsiteX1" fmla="*/ 2736304 w 3762866"/>
              <a:gd name="connsiteY1" fmla="*/ 936104 h 3816424"/>
              <a:gd name="connsiteX2" fmla="*/ 2376264 w 3762866"/>
              <a:gd name="connsiteY2" fmla="*/ 1368152 h 3816424"/>
              <a:gd name="connsiteX3" fmla="*/ 1944216 w 3762866"/>
              <a:gd name="connsiteY3" fmla="*/ 1656184 h 3816424"/>
              <a:gd name="connsiteX4" fmla="*/ 712995 w 3762866"/>
              <a:gd name="connsiteY4" fmla="*/ 2094765 h 3816424"/>
              <a:gd name="connsiteX5" fmla="*/ 0 w 3762866"/>
              <a:gd name="connsiteY5" fmla="*/ 2736304 h 3816424"/>
              <a:gd name="connsiteX6" fmla="*/ 72008 w 3762866"/>
              <a:gd name="connsiteY6" fmla="*/ 3240360 h 3816424"/>
              <a:gd name="connsiteX7" fmla="*/ 360040 w 3762866"/>
              <a:gd name="connsiteY7" fmla="*/ 3744416 h 3816424"/>
              <a:gd name="connsiteX8" fmla="*/ 792088 w 3762866"/>
              <a:gd name="connsiteY8" fmla="*/ 3816424 h 3816424"/>
              <a:gd name="connsiteX9" fmla="*/ 1296144 w 3762866"/>
              <a:gd name="connsiteY9" fmla="*/ 3384376 h 3816424"/>
              <a:gd name="connsiteX10" fmla="*/ 1656184 w 3762866"/>
              <a:gd name="connsiteY10" fmla="*/ 3096344 h 3816424"/>
              <a:gd name="connsiteX11" fmla="*/ 2448272 w 3762866"/>
              <a:gd name="connsiteY11" fmla="*/ 3168352 h 3816424"/>
              <a:gd name="connsiteX12" fmla="*/ 2808312 w 3762866"/>
              <a:gd name="connsiteY12" fmla="*/ 2952328 h 3816424"/>
              <a:gd name="connsiteX13" fmla="*/ 3096344 w 3762866"/>
              <a:gd name="connsiteY13" fmla="*/ 2808312 h 3816424"/>
              <a:gd name="connsiteX14" fmla="*/ 3168352 w 3762866"/>
              <a:gd name="connsiteY14" fmla="*/ 2520280 h 3816424"/>
              <a:gd name="connsiteX15" fmla="*/ 3168352 w 3762866"/>
              <a:gd name="connsiteY15" fmla="*/ 2088232 h 3816424"/>
              <a:gd name="connsiteX16" fmla="*/ 3186688 w 3762866"/>
              <a:gd name="connsiteY16" fmla="*/ 1815632 h 3816424"/>
              <a:gd name="connsiteX17" fmla="*/ 3528392 w 3762866"/>
              <a:gd name="connsiteY17" fmla="*/ 936104 h 3816424"/>
              <a:gd name="connsiteX18" fmla="*/ 3744416 w 3762866"/>
              <a:gd name="connsiteY18" fmla="*/ 216024 h 3816424"/>
              <a:gd name="connsiteX19" fmla="*/ 3417694 w 3762866"/>
              <a:gd name="connsiteY19" fmla="*/ 6083 h 3816424"/>
              <a:gd name="connsiteX20" fmla="*/ 3096344 w 3762866"/>
              <a:gd name="connsiteY20" fmla="*/ 0 h 3816424"/>
              <a:gd name="connsiteX21" fmla="*/ 3096344 w 3762866"/>
              <a:gd name="connsiteY21" fmla="*/ 360040 h 3816424"/>
              <a:gd name="connsiteX0" fmla="*/ 3096344 w 3762866"/>
              <a:gd name="connsiteY0" fmla="*/ 353957 h 3810341"/>
              <a:gd name="connsiteX1" fmla="*/ 2736304 w 3762866"/>
              <a:gd name="connsiteY1" fmla="*/ 930021 h 3810341"/>
              <a:gd name="connsiteX2" fmla="*/ 2376264 w 3762866"/>
              <a:gd name="connsiteY2" fmla="*/ 1362069 h 3810341"/>
              <a:gd name="connsiteX3" fmla="*/ 1944216 w 3762866"/>
              <a:gd name="connsiteY3" fmla="*/ 1650101 h 3810341"/>
              <a:gd name="connsiteX4" fmla="*/ 712995 w 3762866"/>
              <a:gd name="connsiteY4" fmla="*/ 2088682 h 3810341"/>
              <a:gd name="connsiteX5" fmla="*/ 0 w 3762866"/>
              <a:gd name="connsiteY5" fmla="*/ 2730221 h 3810341"/>
              <a:gd name="connsiteX6" fmla="*/ 72008 w 3762866"/>
              <a:gd name="connsiteY6" fmla="*/ 3234277 h 3810341"/>
              <a:gd name="connsiteX7" fmla="*/ 360040 w 3762866"/>
              <a:gd name="connsiteY7" fmla="*/ 3738333 h 3810341"/>
              <a:gd name="connsiteX8" fmla="*/ 792088 w 3762866"/>
              <a:gd name="connsiteY8" fmla="*/ 3810341 h 3810341"/>
              <a:gd name="connsiteX9" fmla="*/ 1296144 w 3762866"/>
              <a:gd name="connsiteY9" fmla="*/ 3378293 h 3810341"/>
              <a:gd name="connsiteX10" fmla="*/ 1656184 w 3762866"/>
              <a:gd name="connsiteY10" fmla="*/ 3090261 h 3810341"/>
              <a:gd name="connsiteX11" fmla="*/ 2448272 w 3762866"/>
              <a:gd name="connsiteY11" fmla="*/ 3162269 h 3810341"/>
              <a:gd name="connsiteX12" fmla="*/ 2808312 w 3762866"/>
              <a:gd name="connsiteY12" fmla="*/ 2946245 h 3810341"/>
              <a:gd name="connsiteX13" fmla="*/ 3096344 w 3762866"/>
              <a:gd name="connsiteY13" fmla="*/ 2802229 h 3810341"/>
              <a:gd name="connsiteX14" fmla="*/ 3168352 w 3762866"/>
              <a:gd name="connsiteY14" fmla="*/ 2514197 h 3810341"/>
              <a:gd name="connsiteX15" fmla="*/ 3168352 w 3762866"/>
              <a:gd name="connsiteY15" fmla="*/ 2082149 h 3810341"/>
              <a:gd name="connsiteX16" fmla="*/ 3186688 w 3762866"/>
              <a:gd name="connsiteY16" fmla="*/ 1809549 h 3810341"/>
              <a:gd name="connsiteX17" fmla="*/ 3528392 w 3762866"/>
              <a:gd name="connsiteY17" fmla="*/ 930021 h 3810341"/>
              <a:gd name="connsiteX18" fmla="*/ 3744416 w 3762866"/>
              <a:gd name="connsiteY18" fmla="*/ 209941 h 3810341"/>
              <a:gd name="connsiteX19" fmla="*/ 3417694 w 3762866"/>
              <a:gd name="connsiteY19" fmla="*/ 0 h 3810341"/>
              <a:gd name="connsiteX20" fmla="*/ 3312368 w 3762866"/>
              <a:gd name="connsiteY20" fmla="*/ 65925 h 3810341"/>
              <a:gd name="connsiteX21" fmla="*/ 3096344 w 3762866"/>
              <a:gd name="connsiteY21" fmla="*/ 353957 h 3810341"/>
              <a:gd name="connsiteX0" fmla="*/ 3096344 w 3762866"/>
              <a:gd name="connsiteY0" fmla="*/ 288032 h 3744416"/>
              <a:gd name="connsiteX1" fmla="*/ 2736304 w 3762866"/>
              <a:gd name="connsiteY1" fmla="*/ 864096 h 3744416"/>
              <a:gd name="connsiteX2" fmla="*/ 2376264 w 3762866"/>
              <a:gd name="connsiteY2" fmla="*/ 1296144 h 3744416"/>
              <a:gd name="connsiteX3" fmla="*/ 1944216 w 3762866"/>
              <a:gd name="connsiteY3" fmla="*/ 1584176 h 3744416"/>
              <a:gd name="connsiteX4" fmla="*/ 712995 w 3762866"/>
              <a:gd name="connsiteY4" fmla="*/ 2022757 h 3744416"/>
              <a:gd name="connsiteX5" fmla="*/ 0 w 3762866"/>
              <a:gd name="connsiteY5" fmla="*/ 2664296 h 3744416"/>
              <a:gd name="connsiteX6" fmla="*/ 72008 w 3762866"/>
              <a:gd name="connsiteY6" fmla="*/ 3168352 h 3744416"/>
              <a:gd name="connsiteX7" fmla="*/ 360040 w 3762866"/>
              <a:gd name="connsiteY7" fmla="*/ 3672408 h 3744416"/>
              <a:gd name="connsiteX8" fmla="*/ 792088 w 3762866"/>
              <a:gd name="connsiteY8" fmla="*/ 3744416 h 3744416"/>
              <a:gd name="connsiteX9" fmla="*/ 1296144 w 3762866"/>
              <a:gd name="connsiteY9" fmla="*/ 3312368 h 3744416"/>
              <a:gd name="connsiteX10" fmla="*/ 1656184 w 3762866"/>
              <a:gd name="connsiteY10" fmla="*/ 3024336 h 3744416"/>
              <a:gd name="connsiteX11" fmla="*/ 2448272 w 3762866"/>
              <a:gd name="connsiteY11" fmla="*/ 3096344 h 3744416"/>
              <a:gd name="connsiteX12" fmla="*/ 2808312 w 3762866"/>
              <a:gd name="connsiteY12" fmla="*/ 2880320 h 3744416"/>
              <a:gd name="connsiteX13" fmla="*/ 3096344 w 3762866"/>
              <a:gd name="connsiteY13" fmla="*/ 2736304 h 3744416"/>
              <a:gd name="connsiteX14" fmla="*/ 3168352 w 3762866"/>
              <a:gd name="connsiteY14" fmla="*/ 2448272 h 3744416"/>
              <a:gd name="connsiteX15" fmla="*/ 3168352 w 3762866"/>
              <a:gd name="connsiteY15" fmla="*/ 2016224 h 3744416"/>
              <a:gd name="connsiteX16" fmla="*/ 3186688 w 3762866"/>
              <a:gd name="connsiteY16" fmla="*/ 1743624 h 3744416"/>
              <a:gd name="connsiteX17" fmla="*/ 3528392 w 3762866"/>
              <a:gd name="connsiteY17" fmla="*/ 864096 h 3744416"/>
              <a:gd name="connsiteX18" fmla="*/ 3744416 w 3762866"/>
              <a:gd name="connsiteY18" fmla="*/ 144016 h 3744416"/>
              <a:gd name="connsiteX19" fmla="*/ 3456384 w 3762866"/>
              <a:gd name="connsiteY19" fmla="*/ 0 h 3744416"/>
              <a:gd name="connsiteX20" fmla="*/ 3312368 w 3762866"/>
              <a:gd name="connsiteY20" fmla="*/ 0 h 3744416"/>
              <a:gd name="connsiteX21" fmla="*/ 3096344 w 3762866"/>
              <a:gd name="connsiteY21" fmla="*/ 288032 h 374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62866" h="3744416">
                <a:moveTo>
                  <a:pt x="3096344" y="288032"/>
                </a:moveTo>
                <a:lnTo>
                  <a:pt x="2736304" y="864096"/>
                </a:lnTo>
                <a:lnTo>
                  <a:pt x="2376264" y="1296144"/>
                </a:lnTo>
                <a:lnTo>
                  <a:pt x="1944216" y="1584176"/>
                </a:lnTo>
                <a:lnTo>
                  <a:pt x="712995" y="2022757"/>
                </a:lnTo>
                <a:lnTo>
                  <a:pt x="0" y="2664296"/>
                </a:lnTo>
                <a:lnTo>
                  <a:pt x="72008" y="3168352"/>
                </a:lnTo>
                <a:lnTo>
                  <a:pt x="360040" y="3672408"/>
                </a:lnTo>
                <a:lnTo>
                  <a:pt x="792088" y="3744416"/>
                </a:lnTo>
                <a:lnTo>
                  <a:pt x="1296144" y="3312368"/>
                </a:lnTo>
                <a:lnTo>
                  <a:pt x="1656184" y="3024336"/>
                </a:lnTo>
                <a:lnTo>
                  <a:pt x="2448272" y="3096344"/>
                </a:lnTo>
                <a:lnTo>
                  <a:pt x="2808312" y="2880320"/>
                </a:lnTo>
                <a:cubicBezTo>
                  <a:pt x="2903798" y="2859100"/>
                  <a:pt x="3056176" y="2776470"/>
                  <a:pt x="3096344" y="2736304"/>
                </a:cubicBezTo>
                <a:lnTo>
                  <a:pt x="3168352" y="2448272"/>
                </a:lnTo>
                <a:cubicBezTo>
                  <a:pt x="3182229" y="2323379"/>
                  <a:pt x="3168352" y="2160780"/>
                  <a:pt x="3168352" y="2016224"/>
                </a:cubicBezTo>
                <a:lnTo>
                  <a:pt x="3186688" y="1743624"/>
                </a:lnTo>
                <a:cubicBezTo>
                  <a:pt x="3246695" y="1551603"/>
                  <a:pt x="3471441" y="1046688"/>
                  <a:pt x="3528392" y="864096"/>
                </a:cubicBezTo>
                <a:cubicBezTo>
                  <a:pt x="3621347" y="597495"/>
                  <a:pt x="3762866" y="299019"/>
                  <a:pt x="3744416" y="144016"/>
                </a:cubicBezTo>
                <a:lnTo>
                  <a:pt x="3456384" y="0"/>
                </a:lnTo>
                <a:lnTo>
                  <a:pt x="3312368" y="0"/>
                </a:lnTo>
                <a:lnTo>
                  <a:pt x="3096344" y="288032"/>
                </a:lnTo>
                <a:close/>
              </a:path>
            </a:pathLst>
          </a:cu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pic>
        <p:nvPicPr>
          <p:cNvPr id="15" name="Picture 3"/>
          <p:cNvPicPr>
            <a:picLocks noChangeAspect="1" noChangeArrowheads="1"/>
          </p:cNvPicPr>
          <p:nvPr/>
        </p:nvPicPr>
        <p:blipFill>
          <a:blip r:embed="rId3" cstate="print"/>
          <a:srcRect l="35499" t="21989" r="16325"/>
          <a:stretch>
            <a:fillRect/>
          </a:stretch>
        </p:blipFill>
        <p:spPr bwMode="auto">
          <a:xfrm>
            <a:off x="7092280" y="260648"/>
            <a:ext cx="1728192" cy="2151274"/>
          </a:xfrm>
          <a:prstGeom prst="rect">
            <a:avLst/>
          </a:prstGeom>
          <a:noFill/>
          <a:ln w="9525">
            <a:noFill/>
            <a:miter lim="800000"/>
            <a:headEnd/>
            <a:tailEnd/>
          </a:ln>
        </p:spPr>
      </p:pic>
      <p:sp>
        <p:nvSpPr>
          <p:cNvPr id="16" name="Rectangle 15"/>
          <p:cNvSpPr/>
          <p:nvPr/>
        </p:nvSpPr>
        <p:spPr bwMode="auto">
          <a:xfrm>
            <a:off x="7740352" y="764704"/>
            <a:ext cx="576064" cy="504056"/>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204" y="349250"/>
            <a:ext cx="6972300" cy="1371600"/>
          </a:xfrm>
        </p:spPr>
        <p:txBody>
          <a:bodyPr/>
          <a:lstStyle/>
          <a:p>
            <a:r>
              <a:rPr lang="en-GB" dirty="0" smtClean="0"/>
              <a:t>Scotland</a:t>
            </a:r>
            <a:endParaRPr lang="en-GB" dirty="0"/>
          </a:p>
        </p:txBody>
      </p:sp>
      <p:pic>
        <p:nvPicPr>
          <p:cNvPr id="125954" name="Picture 2"/>
          <p:cNvPicPr>
            <a:picLocks noChangeAspect="1" noChangeArrowheads="1"/>
          </p:cNvPicPr>
          <p:nvPr/>
        </p:nvPicPr>
        <p:blipFill>
          <a:blip r:embed="rId2" cstate="print"/>
          <a:srcRect l="30148" t="19608"/>
          <a:stretch>
            <a:fillRect/>
          </a:stretch>
        </p:blipFill>
        <p:spPr bwMode="auto">
          <a:xfrm>
            <a:off x="2339752" y="1628800"/>
            <a:ext cx="5616624" cy="4969251"/>
          </a:xfrm>
          <a:prstGeom prst="rect">
            <a:avLst/>
          </a:prstGeom>
          <a:noFill/>
          <a:ln w="9525">
            <a:noFill/>
            <a:miter lim="800000"/>
            <a:headEnd/>
            <a:tailEnd/>
          </a:ln>
          <a:effectLst>
            <a:outerShdw blurRad="50800" dist="50800" dir="5400000" algn="ctr" rotWithShape="0">
              <a:schemeClr val="bg2"/>
            </a:outerShdw>
          </a:effectLst>
        </p:spPr>
      </p:pic>
      <p:sp>
        <p:nvSpPr>
          <p:cNvPr id="6" name="Freeform 5"/>
          <p:cNvSpPr/>
          <p:nvPr/>
        </p:nvSpPr>
        <p:spPr bwMode="auto">
          <a:xfrm>
            <a:off x="2555776" y="2132856"/>
            <a:ext cx="4215866" cy="4058500"/>
          </a:xfrm>
          <a:custGeom>
            <a:avLst/>
            <a:gdLst>
              <a:gd name="connsiteX0" fmla="*/ 3840480 w 4215866"/>
              <a:gd name="connsiteY0" fmla="*/ 19250 h 4058500"/>
              <a:gd name="connsiteX1" fmla="*/ 3840480 w 4215866"/>
              <a:gd name="connsiteY1" fmla="*/ 19250 h 4058500"/>
              <a:gd name="connsiteX2" fmla="*/ 3705727 w 4215866"/>
              <a:gd name="connsiteY2" fmla="*/ 67376 h 4058500"/>
              <a:gd name="connsiteX3" fmla="*/ 3676851 w 4215866"/>
              <a:gd name="connsiteY3" fmla="*/ 77002 h 4058500"/>
              <a:gd name="connsiteX4" fmla="*/ 3599849 w 4215866"/>
              <a:gd name="connsiteY4" fmla="*/ 144379 h 4058500"/>
              <a:gd name="connsiteX5" fmla="*/ 3542097 w 4215866"/>
              <a:gd name="connsiteY5" fmla="*/ 192505 h 4058500"/>
              <a:gd name="connsiteX6" fmla="*/ 3513221 w 4215866"/>
              <a:gd name="connsiteY6" fmla="*/ 250256 h 4058500"/>
              <a:gd name="connsiteX7" fmla="*/ 3503596 w 4215866"/>
              <a:gd name="connsiteY7" fmla="*/ 279132 h 4058500"/>
              <a:gd name="connsiteX8" fmla="*/ 3484346 w 4215866"/>
              <a:gd name="connsiteY8" fmla="*/ 308008 h 4058500"/>
              <a:gd name="connsiteX9" fmla="*/ 3455470 w 4215866"/>
              <a:gd name="connsiteY9" fmla="*/ 365760 h 4058500"/>
              <a:gd name="connsiteX10" fmla="*/ 3426594 w 4215866"/>
              <a:gd name="connsiteY10" fmla="*/ 462012 h 4058500"/>
              <a:gd name="connsiteX11" fmla="*/ 3416969 w 4215866"/>
              <a:gd name="connsiteY11" fmla="*/ 490888 h 4058500"/>
              <a:gd name="connsiteX12" fmla="*/ 3407344 w 4215866"/>
              <a:gd name="connsiteY12" fmla="*/ 519764 h 4058500"/>
              <a:gd name="connsiteX13" fmla="*/ 3388093 w 4215866"/>
              <a:gd name="connsiteY13" fmla="*/ 558265 h 4058500"/>
              <a:gd name="connsiteX14" fmla="*/ 3368842 w 4215866"/>
              <a:gd name="connsiteY14" fmla="*/ 616016 h 4058500"/>
              <a:gd name="connsiteX15" fmla="*/ 3330341 w 4215866"/>
              <a:gd name="connsiteY15" fmla="*/ 673768 h 4058500"/>
              <a:gd name="connsiteX16" fmla="*/ 3272590 w 4215866"/>
              <a:gd name="connsiteY16" fmla="*/ 789271 h 4058500"/>
              <a:gd name="connsiteX17" fmla="*/ 3214838 w 4215866"/>
              <a:gd name="connsiteY17" fmla="*/ 895149 h 4058500"/>
              <a:gd name="connsiteX18" fmla="*/ 3185962 w 4215866"/>
              <a:gd name="connsiteY18" fmla="*/ 952901 h 4058500"/>
              <a:gd name="connsiteX19" fmla="*/ 3157087 w 4215866"/>
              <a:gd name="connsiteY19" fmla="*/ 981776 h 4058500"/>
              <a:gd name="connsiteX20" fmla="*/ 3118586 w 4215866"/>
              <a:gd name="connsiteY20" fmla="*/ 1039528 h 4058500"/>
              <a:gd name="connsiteX21" fmla="*/ 3099335 w 4215866"/>
              <a:gd name="connsiteY21" fmla="*/ 1068404 h 4058500"/>
              <a:gd name="connsiteX22" fmla="*/ 3080085 w 4215866"/>
              <a:gd name="connsiteY22" fmla="*/ 1097280 h 4058500"/>
              <a:gd name="connsiteX23" fmla="*/ 3022333 w 4215866"/>
              <a:gd name="connsiteY23" fmla="*/ 1145406 h 4058500"/>
              <a:gd name="connsiteX24" fmla="*/ 2974207 w 4215866"/>
              <a:gd name="connsiteY24" fmla="*/ 1193532 h 4058500"/>
              <a:gd name="connsiteX25" fmla="*/ 2926080 w 4215866"/>
              <a:gd name="connsiteY25" fmla="*/ 1241659 h 4058500"/>
              <a:gd name="connsiteX26" fmla="*/ 2868329 w 4215866"/>
              <a:gd name="connsiteY26" fmla="*/ 1299410 h 4058500"/>
              <a:gd name="connsiteX27" fmla="*/ 2839453 w 4215866"/>
              <a:gd name="connsiteY27" fmla="*/ 1318661 h 4058500"/>
              <a:gd name="connsiteX28" fmla="*/ 2810577 w 4215866"/>
              <a:gd name="connsiteY28" fmla="*/ 1347536 h 4058500"/>
              <a:gd name="connsiteX29" fmla="*/ 2752826 w 4215866"/>
              <a:gd name="connsiteY29" fmla="*/ 1386037 h 4058500"/>
              <a:gd name="connsiteX30" fmla="*/ 2714325 w 4215866"/>
              <a:gd name="connsiteY30" fmla="*/ 1434164 h 4058500"/>
              <a:gd name="connsiteX31" fmla="*/ 2675824 w 4215866"/>
              <a:gd name="connsiteY31" fmla="*/ 1472665 h 4058500"/>
              <a:gd name="connsiteX32" fmla="*/ 2618072 w 4215866"/>
              <a:gd name="connsiteY32" fmla="*/ 1511166 h 4058500"/>
              <a:gd name="connsiteX33" fmla="*/ 2550695 w 4215866"/>
              <a:gd name="connsiteY33" fmla="*/ 1568917 h 4058500"/>
              <a:gd name="connsiteX34" fmla="*/ 2521819 w 4215866"/>
              <a:gd name="connsiteY34" fmla="*/ 1597793 h 4058500"/>
              <a:gd name="connsiteX35" fmla="*/ 2464068 w 4215866"/>
              <a:gd name="connsiteY35" fmla="*/ 1636294 h 4058500"/>
              <a:gd name="connsiteX36" fmla="*/ 2425567 w 4215866"/>
              <a:gd name="connsiteY36" fmla="*/ 1684421 h 4058500"/>
              <a:gd name="connsiteX37" fmla="*/ 2387066 w 4215866"/>
              <a:gd name="connsiteY37" fmla="*/ 1742172 h 4058500"/>
              <a:gd name="connsiteX38" fmla="*/ 2367815 w 4215866"/>
              <a:gd name="connsiteY38" fmla="*/ 1771048 h 4058500"/>
              <a:gd name="connsiteX39" fmla="*/ 2338939 w 4215866"/>
              <a:gd name="connsiteY39" fmla="*/ 1799924 h 4058500"/>
              <a:gd name="connsiteX40" fmla="*/ 2271562 w 4215866"/>
              <a:gd name="connsiteY40" fmla="*/ 1876926 h 4058500"/>
              <a:gd name="connsiteX41" fmla="*/ 2223436 w 4215866"/>
              <a:gd name="connsiteY41" fmla="*/ 1963553 h 4058500"/>
              <a:gd name="connsiteX42" fmla="*/ 2184935 w 4215866"/>
              <a:gd name="connsiteY42" fmla="*/ 2021305 h 4058500"/>
              <a:gd name="connsiteX43" fmla="*/ 2156059 w 4215866"/>
              <a:gd name="connsiteY43" fmla="*/ 2040555 h 4058500"/>
              <a:gd name="connsiteX44" fmla="*/ 2136809 w 4215866"/>
              <a:gd name="connsiteY44" fmla="*/ 2069431 h 4058500"/>
              <a:gd name="connsiteX45" fmla="*/ 2079057 w 4215866"/>
              <a:gd name="connsiteY45" fmla="*/ 2117557 h 4058500"/>
              <a:gd name="connsiteX46" fmla="*/ 2050181 w 4215866"/>
              <a:gd name="connsiteY46" fmla="*/ 2127183 h 4058500"/>
              <a:gd name="connsiteX47" fmla="*/ 2030931 w 4215866"/>
              <a:gd name="connsiteY47" fmla="*/ 2156059 h 4058500"/>
              <a:gd name="connsiteX48" fmla="*/ 2002055 w 4215866"/>
              <a:gd name="connsiteY48" fmla="*/ 2165684 h 4058500"/>
              <a:gd name="connsiteX49" fmla="*/ 1973179 w 4215866"/>
              <a:gd name="connsiteY49" fmla="*/ 2184934 h 4058500"/>
              <a:gd name="connsiteX50" fmla="*/ 1944304 w 4215866"/>
              <a:gd name="connsiteY50" fmla="*/ 2194560 h 4058500"/>
              <a:gd name="connsiteX51" fmla="*/ 1886552 w 4215866"/>
              <a:gd name="connsiteY51" fmla="*/ 2223435 h 4058500"/>
              <a:gd name="connsiteX52" fmla="*/ 1828800 w 4215866"/>
              <a:gd name="connsiteY52" fmla="*/ 2261936 h 4058500"/>
              <a:gd name="connsiteX53" fmla="*/ 1799925 w 4215866"/>
              <a:gd name="connsiteY53" fmla="*/ 2281187 h 4058500"/>
              <a:gd name="connsiteX54" fmla="*/ 1771049 w 4215866"/>
              <a:gd name="connsiteY54" fmla="*/ 2290812 h 4058500"/>
              <a:gd name="connsiteX55" fmla="*/ 1742173 w 4215866"/>
              <a:gd name="connsiteY55" fmla="*/ 2310063 h 4058500"/>
              <a:gd name="connsiteX56" fmla="*/ 1588169 w 4215866"/>
              <a:gd name="connsiteY56" fmla="*/ 2348564 h 4058500"/>
              <a:gd name="connsiteX57" fmla="*/ 1530417 w 4215866"/>
              <a:gd name="connsiteY57" fmla="*/ 2358189 h 4058500"/>
              <a:gd name="connsiteX58" fmla="*/ 1472666 w 4215866"/>
              <a:gd name="connsiteY58" fmla="*/ 2377440 h 4058500"/>
              <a:gd name="connsiteX59" fmla="*/ 1443790 w 4215866"/>
              <a:gd name="connsiteY59" fmla="*/ 2387065 h 4058500"/>
              <a:gd name="connsiteX60" fmla="*/ 1405289 w 4215866"/>
              <a:gd name="connsiteY60" fmla="*/ 2396690 h 4058500"/>
              <a:gd name="connsiteX61" fmla="*/ 1347537 w 4215866"/>
              <a:gd name="connsiteY61" fmla="*/ 2425566 h 4058500"/>
              <a:gd name="connsiteX62" fmla="*/ 1318661 w 4215866"/>
              <a:gd name="connsiteY62" fmla="*/ 2444816 h 4058500"/>
              <a:gd name="connsiteX63" fmla="*/ 1260910 w 4215866"/>
              <a:gd name="connsiteY63" fmla="*/ 2464067 h 4058500"/>
              <a:gd name="connsiteX64" fmla="*/ 1232034 w 4215866"/>
              <a:gd name="connsiteY64" fmla="*/ 2473692 h 4058500"/>
              <a:gd name="connsiteX65" fmla="*/ 856649 w 4215866"/>
              <a:gd name="connsiteY65" fmla="*/ 2492943 h 4058500"/>
              <a:gd name="connsiteX66" fmla="*/ 625642 w 4215866"/>
              <a:gd name="connsiteY66" fmla="*/ 2502568 h 4058500"/>
              <a:gd name="connsiteX67" fmla="*/ 510139 w 4215866"/>
              <a:gd name="connsiteY67" fmla="*/ 2521819 h 4058500"/>
              <a:gd name="connsiteX68" fmla="*/ 481264 w 4215866"/>
              <a:gd name="connsiteY68" fmla="*/ 2550694 h 4058500"/>
              <a:gd name="connsiteX69" fmla="*/ 413887 w 4215866"/>
              <a:gd name="connsiteY69" fmla="*/ 2589195 h 4058500"/>
              <a:gd name="connsiteX70" fmla="*/ 385011 w 4215866"/>
              <a:gd name="connsiteY70" fmla="*/ 2608446 h 4058500"/>
              <a:gd name="connsiteX71" fmla="*/ 327259 w 4215866"/>
              <a:gd name="connsiteY71" fmla="*/ 2627696 h 4058500"/>
              <a:gd name="connsiteX72" fmla="*/ 288758 w 4215866"/>
              <a:gd name="connsiteY72" fmla="*/ 2646947 h 4058500"/>
              <a:gd name="connsiteX73" fmla="*/ 221381 w 4215866"/>
              <a:gd name="connsiteY73" fmla="*/ 2675823 h 4058500"/>
              <a:gd name="connsiteX74" fmla="*/ 134754 w 4215866"/>
              <a:gd name="connsiteY74" fmla="*/ 2743200 h 4058500"/>
              <a:gd name="connsiteX75" fmla="*/ 77002 w 4215866"/>
              <a:gd name="connsiteY75" fmla="*/ 2791326 h 4058500"/>
              <a:gd name="connsiteX76" fmla="*/ 57752 w 4215866"/>
              <a:gd name="connsiteY76" fmla="*/ 2839452 h 4058500"/>
              <a:gd name="connsiteX77" fmla="*/ 48127 w 4215866"/>
              <a:gd name="connsiteY77" fmla="*/ 2868328 h 4058500"/>
              <a:gd name="connsiteX78" fmla="*/ 28876 w 4215866"/>
              <a:gd name="connsiteY78" fmla="*/ 2906829 h 4058500"/>
              <a:gd name="connsiteX79" fmla="*/ 9626 w 4215866"/>
              <a:gd name="connsiteY79" fmla="*/ 2964581 h 4058500"/>
              <a:gd name="connsiteX80" fmla="*/ 0 w 4215866"/>
              <a:gd name="connsiteY80" fmla="*/ 2993456 h 4058500"/>
              <a:gd name="connsiteX81" fmla="*/ 9626 w 4215866"/>
              <a:gd name="connsiteY81" fmla="*/ 3080084 h 4058500"/>
              <a:gd name="connsiteX82" fmla="*/ 28876 w 4215866"/>
              <a:gd name="connsiteY82" fmla="*/ 3137835 h 4058500"/>
              <a:gd name="connsiteX83" fmla="*/ 38501 w 4215866"/>
              <a:gd name="connsiteY83" fmla="*/ 3166711 h 4058500"/>
              <a:gd name="connsiteX84" fmla="*/ 57752 w 4215866"/>
              <a:gd name="connsiteY84" fmla="*/ 3224463 h 4058500"/>
              <a:gd name="connsiteX85" fmla="*/ 67377 w 4215866"/>
              <a:gd name="connsiteY85" fmla="*/ 3253339 h 4058500"/>
              <a:gd name="connsiteX86" fmla="*/ 86628 w 4215866"/>
              <a:gd name="connsiteY86" fmla="*/ 3282214 h 4058500"/>
              <a:gd name="connsiteX87" fmla="*/ 125129 w 4215866"/>
              <a:gd name="connsiteY87" fmla="*/ 3397717 h 4058500"/>
              <a:gd name="connsiteX88" fmla="*/ 134754 w 4215866"/>
              <a:gd name="connsiteY88" fmla="*/ 3426593 h 4058500"/>
              <a:gd name="connsiteX89" fmla="*/ 144379 w 4215866"/>
              <a:gd name="connsiteY89" fmla="*/ 3455469 h 4058500"/>
              <a:gd name="connsiteX90" fmla="*/ 173255 w 4215866"/>
              <a:gd name="connsiteY90" fmla="*/ 3484345 h 4058500"/>
              <a:gd name="connsiteX91" fmla="*/ 202131 w 4215866"/>
              <a:gd name="connsiteY91" fmla="*/ 3542096 h 4058500"/>
              <a:gd name="connsiteX92" fmla="*/ 231007 w 4215866"/>
              <a:gd name="connsiteY92" fmla="*/ 3561347 h 4058500"/>
              <a:gd name="connsiteX93" fmla="*/ 279133 w 4215866"/>
              <a:gd name="connsiteY93" fmla="*/ 3599848 h 4058500"/>
              <a:gd name="connsiteX94" fmla="*/ 308009 w 4215866"/>
              <a:gd name="connsiteY94" fmla="*/ 3628724 h 4058500"/>
              <a:gd name="connsiteX95" fmla="*/ 365760 w 4215866"/>
              <a:gd name="connsiteY95" fmla="*/ 3667225 h 4058500"/>
              <a:gd name="connsiteX96" fmla="*/ 413887 w 4215866"/>
              <a:gd name="connsiteY96" fmla="*/ 3715351 h 4058500"/>
              <a:gd name="connsiteX97" fmla="*/ 433137 w 4215866"/>
              <a:gd name="connsiteY97" fmla="*/ 3744227 h 4058500"/>
              <a:gd name="connsiteX98" fmla="*/ 462013 w 4215866"/>
              <a:gd name="connsiteY98" fmla="*/ 3753852 h 4058500"/>
              <a:gd name="connsiteX99" fmla="*/ 529390 w 4215866"/>
              <a:gd name="connsiteY99" fmla="*/ 3792353 h 4058500"/>
              <a:gd name="connsiteX100" fmla="*/ 558266 w 4215866"/>
              <a:gd name="connsiteY100" fmla="*/ 3801979 h 4058500"/>
              <a:gd name="connsiteX101" fmla="*/ 587141 w 4215866"/>
              <a:gd name="connsiteY101" fmla="*/ 3821229 h 4058500"/>
              <a:gd name="connsiteX102" fmla="*/ 625642 w 4215866"/>
              <a:gd name="connsiteY102" fmla="*/ 3840480 h 4058500"/>
              <a:gd name="connsiteX103" fmla="*/ 683394 w 4215866"/>
              <a:gd name="connsiteY103" fmla="*/ 3869355 h 4058500"/>
              <a:gd name="connsiteX104" fmla="*/ 712270 w 4215866"/>
              <a:gd name="connsiteY104" fmla="*/ 3888606 h 4058500"/>
              <a:gd name="connsiteX105" fmla="*/ 770021 w 4215866"/>
              <a:gd name="connsiteY105" fmla="*/ 3907856 h 4058500"/>
              <a:gd name="connsiteX106" fmla="*/ 798897 w 4215866"/>
              <a:gd name="connsiteY106" fmla="*/ 3917482 h 4058500"/>
              <a:gd name="connsiteX107" fmla="*/ 885525 w 4215866"/>
              <a:gd name="connsiteY107" fmla="*/ 3946357 h 4058500"/>
              <a:gd name="connsiteX108" fmla="*/ 914400 w 4215866"/>
              <a:gd name="connsiteY108" fmla="*/ 3955983 h 4058500"/>
              <a:gd name="connsiteX109" fmla="*/ 981777 w 4215866"/>
              <a:gd name="connsiteY109" fmla="*/ 3975233 h 4058500"/>
              <a:gd name="connsiteX110" fmla="*/ 1010653 w 4215866"/>
              <a:gd name="connsiteY110" fmla="*/ 3994484 h 4058500"/>
              <a:gd name="connsiteX111" fmla="*/ 1241659 w 4215866"/>
              <a:gd name="connsiteY111" fmla="*/ 4023360 h 4058500"/>
              <a:gd name="connsiteX112" fmla="*/ 1790299 w 4215866"/>
              <a:gd name="connsiteY112" fmla="*/ 4023360 h 4058500"/>
              <a:gd name="connsiteX113" fmla="*/ 1886552 w 4215866"/>
              <a:gd name="connsiteY113" fmla="*/ 4004109 h 4058500"/>
              <a:gd name="connsiteX114" fmla="*/ 1944304 w 4215866"/>
              <a:gd name="connsiteY114" fmla="*/ 3994484 h 4058500"/>
              <a:gd name="connsiteX115" fmla="*/ 2059807 w 4215866"/>
              <a:gd name="connsiteY115" fmla="*/ 3955983 h 4058500"/>
              <a:gd name="connsiteX116" fmla="*/ 2088682 w 4215866"/>
              <a:gd name="connsiteY116" fmla="*/ 3946357 h 4058500"/>
              <a:gd name="connsiteX117" fmla="*/ 2146434 w 4215866"/>
              <a:gd name="connsiteY117" fmla="*/ 3917482 h 4058500"/>
              <a:gd name="connsiteX118" fmla="*/ 2175310 w 4215866"/>
              <a:gd name="connsiteY118" fmla="*/ 3898231 h 4058500"/>
              <a:gd name="connsiteX119" fmla="*/ 2233061 w 4215866"/>
              <a:gd name="connsiteY119" fmla="*/ 3878981 h 4058500"/>
              <a:gd name="connsiteX120" fmla="*/ 2290813 w 4215866"/>
              <a:gd name="connsiteY120" fmla="*/ 3840480 h 4058500"/>
              <a:gd name="connsiteX121" fmla="*/ 2310064 w 4215866"/>
              <a:gd name="connsiteY121" fmla="*/ 3811604 h 4058500"/>
              <a:gd name="connsiteX122" fmla="*/ 2252312 w 4215866"/>
              <a:gd name="connsiteY122" fmla="*/ 3830854 h 4058500"/>
              <a:gd name="connsiteX123" fmla="*/ 2223436 w 4215866"/>
              <a:gd name="connsiteY123" fmla="*/ 3850105 h 4058500"/>
              <a:gd name="connsiteX124" fmla="*/ 2252312 w 4215866"/>
              <a:gd name="connsiteY124" fmla="*/ 3840480 h 4058500"/>
              <a:gd name="connsiteX125" fmla="*/ 2338939 w 4215866"/>
              <a:gd name="connsiteY125" fmla="*/ 3773103 h 4058500"/>
              <a:gd name="connsiteX126" fmla="*/ 2367815 w 4215866"/>
              <a:gd name="connsiteY126" fmla="*/ 3753852 h 4058500"/>
              <a:gd name="connsiteX127" fmla="*/ 2425567 w 4215866"/>
              <a:gd name="connsiteY127" fmla="*/ 3696101 h 4058500"/>
              <a:gd name="connsiteX128" fmla="*/ 2444817 w 4215866"/>
              <a:gd name="connsiteY128" fmla="*/ 3667225 h 4058500"/>
              <a:gd name="connsiteX129" fmla="*/ 2502569 w 4215866"/>
              <a:gd name="connsiteY129" fmla="*/ 3609473 h 4058500"/>
              <a:gd name="connsiteX130" fmla="*/ 2531445 w 4215866"/>
              <a:gd name="connsiteY130" fmla="*/ 3580597 h 4058500"/>
              <a:gd name="connsiteX131" fmla="*/ 2569946 w 4215866"/>
              <a:gd name="connsiteY131" fmla="*/ 3522846 h 4058500"/>
              <a:gd name="connsiteX132" fmla="*/ 2589196 w 4215866"/>
              <a:gd name="connsiteY132" fmla="*/ 3493970 h 4058500"/>
              <a:gd name="connsiteX133" fmla="*/ 2618072 w 4215866"/>
              <a:gd name="connsiteY133" fmla="*/ 3474720 h 4058500"/>
              <a:gd name="connsiteX134" fmla="*/ 2656573 w 4215866"/>
              <a:gd name="connsiteY134" fmla="*/ 3407343 h 4058500"/>
              <a:gd name="connsiteX135" fmla="*/ 2695074 w 4215866"/>
              <a:gd name="connsiteY135" fmla="*/ 3349591 h 4058500"/>
              <a:gd name="connsiteX136" fmla="*/ 2714325 w 4215866"/>
              <a:gd name="connsiteY136" fmla="*/ 3320715 h 4058500"/>
              <a:gd name="connsiteX137" fmla="*/ 2733575 w 4215866"/>
              <a:gd name="connsiteY137" fmla="*/ 3291840 h 4058500"/>
              <a:gd name="connsiteX138" fmla="*/ 2772076 w 4215866"/>
              <a:gd name="connsiteY138" fmla="*/ 3234088 h 4058500"/>
              <a:gd name="connsiteX139" fmla="*/ 2781701 w 4215866"/>
              <a:gd name="connsiteY139" fmla="*/ 3205212 h 4058500"/>
              <a:gd name="connsiteX140" fmla="*/ 2820202 w 4215866"/>
              <a:gd name="connsiteY140" fmla="*/ 3137835 h 4058500"/>
              <a:gd name="connsiteX141" fmla="*/ 2829828 w 4215866"/>
              <a:gd name="connsiteY141" fmla="*/ 3108960 h 4058500"/>
              <a:gd name="connsiteX142" fmla="*/ 2868329 w 4215866"/>
              <a:gd name="connsiteY142" fmla="*/ 3051208 h 4058500"/>
              <a:gd name="connsiteX143" fmla="*/ 2887579 w 4215866"/>
              <a:gd name="connsiteY143" fmla="*/ 2993456 h 4058500"/>
              <a:gd name="connsiteX144" fmla="*/ 2926080 w 4215866"/>
              <a:gd name="connsiteY144" fmla="*/ 2935705 h 4058500"/>
              <a:gd name="connsiteX145" fmla="*/ 2935706 w 4215866"/>
              <a:gd name="connsiteY145" fmla="*/ 2906829 h 4058500"/>
              <a:gd name="connsiteX146" fmla="*/ 2945331 w 4215866"/>
              <a:gd name="connsiteY146" fmla="*/ 2868328 h 4058500"/>
              <a:gd name="connsiteX147" fmla="*/ 2983832 w 4215866"/>
              <a:gd name="connsiteY147" fmla="*/ 2810576 h 4058500"/>
              <a:gd name="connsiteX148" fmla="*/ 2993457 w 4215866"/>
              <a:gd name="connsiteY148" fmla="*/ 2781701 h 4058500"/>
              <a:gd name="connsiteX149" fmla="*/ 3003082 w 4215866"/>
              <a:gd name="connsiteY149" fmla="*/ 2743200 h 4058500"/>
              <a:gd name="connsiteX150" fmla="*/ 3022333 w 4215866"/>
              <a:gd name="connsiteY150" fmla="*/ 2714324 h 4058500"/>
              <a:gd name="connsiteX151" fmla="*/ 3041584 w 4215866"/>
              <a:gd name="connsiteY151" fmla="*/ 2675823 h 4058500"/>
              <a:gd name="connsiteX152" fmla="*/ 3080085 w 4215866"/>
              <a:gd name="connsiteY152" fmla="*/ 2589195 h 4058500"/>
              <a:gd name="connsiteX153" fmla="*/ 3089710 w 4215866"/>
              <a:gd name="connsiteY153" fmla="*/ 2541069 h 4058500"/>
              <a:gd name="connsiteX154" fmla="*/ 3099335 w 4215866"/>
              <a:gd name="connsiteY154" fmla="*/ 2512193 h 4058500"/>
              <a:gd name="connsiteX155" fmla="*/ 3118586 w 4215866"/>
              <a:gd name="connsiteY155" fmla="*/ 2473692 h 4058500"/>
              <a:gd name="connsiteX156" fmla="*/ 3128211 w 4215866"/>
              <a:gd name="connsiteY156" fmla="*/ 2444816 h 4058500"/>
              <a:gd name="connsiteX157" fmla="*/ 3147461 w 4215866"/>
              <a:gd name="connsiteY157" fmla="*/ 2415941 h 4058500"/>
              <a:gd name="connsiteX158" fmla="*/ 3166712 w 4215866"/>
              <a:gd name="connsiteY158" fmla="*/ 2348564 h 4058500"/>
              <a:gd name="connsiteX159" fmla="*/ 3176337 w 4215866"/>
              <a:gd name="connsiteY159" fmla="*/ 2319688 h 4058500"/>
              <a:gd name="connsiteX160" fmla="*/ 3195588 w 4215866"/>
              <a:gd name="connsiteY160" fmla="*/ 2290812 h 4058500"/>
              <a:gd name="connsiteX161" fmla="*/ 3243714 w 4215866"/>
              <a:gd name="connsiteY161" fmla="*/ 2146433 h 4058500"/>
              <a:gd name="connsiteX162" fmla="*/ 3262965 w 4215866"/>
              <a:gd name="connsiteY162" fmla="*/ 2088682 h 4058500"/>
              <a:gd name="connsiteX163" fmla="*/ 3282215 w 4215866"/>
              <a:gd name="connsiteY163" fmla="*/ 2059806 h 4058500"/>
              <a:gd name="connsiteX164" fmla="*/ 3301466 w 4215866"/>
              <a:gd name="connsiteY164" fmla="*/ 2002054 h 4058500"/>
              <a:gd name="connsiteX165" fmla="*/ 3330341 w 4215866"/>
              <a:gd name="connsiteY165" fmla="*/ 1944303 h 4058500"/>
              <a:gd name="connsiteX166" fmla="*/ 3359217 w 4215866"/>
              <a:gd name="connsiteY166" fmla="*/ 1925052 h 4058500"/>
              <a:gd name="connsiteX167" fmla="*/ 3378468 w 4215866"/>
              <a:gd name="connsiteY167" fmla="*/ 1867301 h 4058500"/>
              <a:gd name="connsiteX168" fmla="*/ 3397718 w 4215866"/>
              <a:gd name="connsiteY168" fmla="*/ 1838425 h 4058500"/>
              <a:gd name="connsiteX169" fmla="*/ 3416969 w 4215866"/>
              <a:gd name="connsiteY169" fmla="*/ 1780673 h 4058500"/>
              <a:gd name="connsiteX170" fmla="*/ 3455470 w 4215866"/>
              <a:gd name="connsiteY170" fmla="*/ 1713296 h 4058500"/>
              <a:gd name="connsiteX171" fmla="*/ 3474720 w 4215866"/>
              <a:gd name="connsiteY171" fmla="*/ 1684421 h 4058500"/>
              <a:gd name="connsiteX172" fmla="*/ 3484346 w 4215866"/>
              <a:gd name="connsiteY172" fmla="*/ 1655545 h 4058500"/>
              <a:gd name="connsiteX173" fmla="*/ 3503596 w 4215866"/>
              <a:gd name="connsiteY173" fmla="*/ 1617044 h 4058500"/>
              <a:gd name="connsiteX174" fmla="*/ 3522847 w 4215866"/>
              <a:gd name="connsiteY174" fmla="*/ 1559292 h 4058500"/>
              <a:gd name="connsiteX175" fmla="*/ 3542097 w 4215866"/>
              <a:gd name="connsiteY175" fmla="*/ 1520791 h 4058500"/>
              <a:gd name="connsiteX176" fmla="*/ 3551722 w 4215866"/>
              <a:gd name="connsiteY176" fmla="*/ 1491915 h 4058500"/>
              <a:gd name="connsiteX177" fmla="*/ 3590224 w 4215866"/>
              <a:gd name="connsiteY177" fmla="*/ 1434164 h 4058500"/>
              <a:gd name="connsiteX178" fmla="*/ 3628725 w 4215866"/>
              <a:gd name="connsiteY178" fmla="*/ 1337911 h 4058500"/>
              <a:gd name="connsiteX179" fmla="*/ 3647975 w 4215866"/>
              <a:gd name="connsiteY179" fmla="*/ 1289785 h 4058500"/>
              <a:gd name="connsiteX180" fmla="*/ 3667226 w 4215866"/>
              <a:gd name="connsiteY180" fmla="*/ 1251284 h 4058500"/>
              <a:gd name="connsiteX181" fmla="*/ 3676851 w 4215866"/>
              <a:gd name="connsiteY181" fmla="*/ 1222408 h 4058500"/>
              <a:gd name="connsiteX182" fmla="*/ 3705727 w 4215866"/>
              <a:gd name="connsiteY182" fmla="*/ 1203157 h 4058500"/>
              <a:gd name="connsiteX183" fmla="*/ 3782729 w 4215866"/>
              <a:gd name="connsiteY183" fmla="*/ 1087654 h 4058500"/>
              <a:gd name="connsiteX184" fmla="*/ 3830855 w 4215866"/>
              <a:gd name="connsiteY184" fmla="*/ 1010652 h 4058500"/>
              <a:gd name="connsiteX185" fmla="*/ 3850106 w 4215866"/>
              <a:gd name="connsiteY185" fmla="*/ 962526 h 4058500"/>
              <a:gd name="connsiteX186" fmla="*/ 3907857 w 4215866"/>
              <a:gd name="connsiteY186" fmla="*/ 895149 h 4058500"/>
              <a:gd name="connsiteX187" fmla="*/ 3965609 w 4215866"/>
              <a:gd name="connsiteY187" fmla="*/ 827772 h 4058500"/>
              <a:gd name="connsiteX188" fmla="*/ 3975234 w 4215866"/>
              <a:gd name="connsiteY188" fmla="*/ 798896 h 4058500"/>
              <a:gd name="connsiteX189" fmla="*/ 4004110 w 4215866"/>
              <a:gd name="connsiteY189" fmla="*/ 770021 h 4058500"/>
              <a:gd name="connsiteX190" fmla="*/ 4032986 w 4215866"/>
              <a:gd name="connsiteY190" fmla="*/ 731520 h 4058500"/>
              <a:gd name="connsiteX191" fmla="*/ 4071487 w 4215866"/>
              <a:gd name="connsiteY191" fmla="*/ 664143 h 4058500"/>
              <a:gd name="connsiteX192" fmla="*/ 4109988 w 4215866"/>
              <a:gd name="connsiteY192" fmla="*/ 625642 h 4058500"/>
              <a:gd name="connsiteX193" fmla="*/ 4119613 w 4215866"/>
              <a:gd name="connsiteY193" fmla="*/ 596766 h 4058500"/>
              <a:gd name="connsiteX194" fmla="*/ 4177365 w 4215866"/>
              <a:gd name="connsiteY194" fmla="*/ 490888 h 4058500"/>
              <a:gd name="connsiteX195" fmla="*/ 4206240 w 4215866"/>
              <a:gd name="connsiteY195" fmla="*/ 404261 h 4058500"/>
              <a:gd name="connsiteX196" fmla="*/ 4215866 w 4215866"/>
              <a:gd name="connsiteY196" fmla="*/ 375385 h 4058500"/>
              <a:gd name="connsiteX197" fmla="*/ 4186990 w 4215866"/>
              <a:gd name="connsiteY197" fmla="*/ 202130 h 4058500"/>
              <a:gd name="connsiteX198" fmla="*/ 4167739 w 4215866"/>
              <a:gd name="connsiteY198" fmla="*/ 173254 h 4058500"/>
              <a:gd name="connsiteX199" fmla="*/ 4119613 w 4215866"/>
              <a:gd name="connsiteY199" fmla="*/ 86627 h 4058500"/>
              <a:gd name="connsiteX200" fmla="*/ 4090737 w 4215866"/>
              <a:gd name="connsiteY200" fmla="*/ 57751 h 4058500"/>
              <a:gd name="connsiteX201" fmla="*/ 4061861 w 4215866"/>
              <a:gd name="connsiteY201" fmla="*/ 48126 h 4058500"/>
              <a:gd name="connsiteX202" fmla="*/ 4032986 w 4215866"/>
              <a:gd name="connsiteY202" fmla="*/ 28875 h 4058500"/>
              <a:gd name="connsiteX203" fmla="*/ 3936733 w 4215866"/>
              <a:gd name="connsiteY203" fmla="*/ 0 h 4058500"/>
              <a:gd name="connsiteX204" fmla="*/ 3840480 w 4215866"/>
              <a:gd name="connsiteY204" fmla="*/ 19250 h 40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4215866" h="4058500">
                <a:moveTo>
                  <a:pt x="3840480" y="19250"/>
                </a:moveTo>
                <a:lnTo>
                  <a:pt x="3840480" y="19250"/>
                </a:lnTo>
                <a:cubicBezTo>
                  <a:pt x="3744452" y="55261"/>
                  <a:pt x="3789503" y="39450"/>
                  <a:pt x="3705727" y="67376"/>
                </a:cubicBezTo>
                <a:lnTo>
                  <a:pt x="3676851" y="77002"/>
                </a:lnTo>
                <a:cubicBezTo>
                  <a:pt x="3622309" y="158810"/>
                  <a:pt x="3712139" y="32093"/>
                  <a:pt x="3599849" y="144379"/>
                </a:cubicBezTo>
                <a:cubicBezTo>
                  <a:pt x="3562793" y="181434"/>
                  <a:pt x="3582299" y="165703"/>
                  <a:pt x="3542097" y="192505"/>
                </a:cubicBezTo>
                <a:cubicBezTo>
                  <a:pt x="3517904" y="265086"/>
                  <a:pt x="3550539" y="175621"/>
                  <a:pt x="3513221" y="250256"/>
                </a:cubicBezTo>
                <a:cubicBezTo>
                  <a:pt x="3508684" y="259331"/>
                  <a:pt x="3508133" y="270057"/>
                  <a:pt x="3503596" y="279132"/>
                </a:cubicBezTo>
                <a:cubicBezTo>
                  <a:pt x="3498423" y="289479"/>
                  <a:pt x="3489519" y="297661"/>
                  <a:pt x="3484346" y="308008"/>
                </a:cubicBezTo>
                <a:cubicBezTo>
                  <a:pt x="3444496" y="387709"/>
                  <a:pt x="3510637" y="283006"/>
                  <a:pt x="3455470" y="365760"/>
                </a:cubicBezTo>
                <a:cubicBezTo>
                  <a:pt x="3440923" y="423951"/>
                  <a:pt x="3450030" y="391705"/>
                  <a:pt x="3426594" y="462012"/>
                </a:cubicBezTo>
                <a:lnTo>
                  <a:pt x="3416969" y="490888"/>
                </a:lnTo>
                <a:cubicBezTo>
                  <a:pt x="3413761" y="500513"/>
                  <a:pt x="3411882" y="510689"/>
                  <a:pt x="3407344" y="519764"/>
                </a:cubicBezTo>
                <a:cubicBezTo>
                  <a:pt x="3400927" y="532598"/>
                  <a:pt x="3393422" y="544943"/>
                  <a:pt x="3388093" y="558265"/>
                </a:cubicBezTo>
                <a:cubicBezTo>
                  <a:pt x="3380557" y="577105"/>
                  <a:pt x="3380098" y="599132"/>
                  <a:pt x="3368842" y="616016"/>
                </a:cubicBezTo>
                <a:lnTo>
                  <a:pt x="3330341" y="673768"/>
                </a:lnTo>
                <a:cubicBezTo>
                  <a:pt x="3281957" y="818926"/>
                  <a:pt x="3347224" y="640004"/>
                  <a:pt x="3272590" y="789271"/>
                </a:cubicBezTo>
                <a:cubicBezTo>
                  <a:pt x="3228916" y="876620"/>
                  <a:pt x="3250007" y="842396"/>
                  <a:pt x="3214838" y="895149"/>
                </a:cubicBezTo>
                <a:cubicBezTo>
                  <a:pt x="3205191" y="924091"/>
                  <a:pt x="3206695" y="928021"/>
                  <a:pt x="3185962" y="952901"/>
                </a:cubicBezTo>
                <a:cubicBezTo>
                  <a:pt x="3177248" y="963358"/>
                  <a:pt x="3165444" y="971031"/>
                  <a:pt x="3157087" y="981776"/>
                </a:cubicBezTo>
                <a:cubicBezTo>
                  <a:pt x="3142883" y="1000039"/>
                  <a:pt x="3131420" y="1020277"/>
                  <a:pt x="3118586" y="1039528"/>
                </a:cubicBezTo>
                <a:lnTo>
                  <a:pt x="3099335" y="1068404"/>
                </a:lnTo>
                <a:cubicBezTo>
                  <a:pt x="3092918" y="1078029"/>
                  <a:pt x="3089710" y="1090863"/>
                  <a:pt x="3080085" y="1097280"/>
                </a:cubicBezTo>
                <a:cubicBezTo>
                  <a:pt x="3051691" y="1116209"/>
                  <a:pt x="3045494" y="1117613"/>
                  <a:pt x="3022333" y="1145406"/>
                </a:cubicBezTo>
                <a:cubicBezTo>
                  <a:pt x="2982228" y="1193532"/>
                  <a:pt x="3027144" y="1158240"/>
                  <a:pt x="2974207" y="1193532"/>
                </a:cubicBezTo>
                <a:cubicBezTo>
                  <a:pt x="2934538" y="1253034"/>
                  <a:pt x="2978582" y="1194991"/>
                  <a:pt x="2926080" y="1241659"/>
                </a:cubicBezTo>
                <a:cubicBezTo>
                  <a:pt x="2905732" y="1259746"/>
                  <a:pt x="2890981" y="1284309"/>
                  <a:pt x="2868329" y="1299410"/>
                </a:cubicBezTo>
                <a:cubicBezTo>
                  <a:pt x="2858704" y="1305827"/>
                  <a:pt x="2848340" y="1311255"/>
                  <a:pt x="2839453" y="1318661"/>
                </a:cubicBezTo>
                <a:cubicBezTo>
                  <a:pt x="2828996" y="1327375"/>
                  <a:pt x="2821322" y="1339179"/>
                  <a:pt x="2810577" y="1347536"/>
                </a:cubicBezTo>
                <a:cubicBezTo>
                  <a:pt x="2792314" y="1361740"/>
                  <a:pt x="2752826" y="1386037"/>
                  <a:pt x="2752826" y="1386037"/>
                </a:cubicBezTo>
                <a:cubicBezTo>
                  <a:pt x="2736632" y="1434615"/>
                  <a:pt x="2754959" y="1399334"/>
                  <a:pt x="2714325" y="1434164"/>
                </a:cubicBezTo>
                <a:cubicBezTo>
                  <a:pt x="2700545" y="1445976"/>
                  <a:pt x="2689996" y="1461327"/>
                  <a:pt x="2675824" y="1472665"/>
                </a:cubicBezTo>
                <a:cubicBezTo>
                  <a:pt x="2657758" y="1487118"/>
                  <a:pt x="2634432" y="1494806"/>
                  <a:pt x="2618072" y="1511166"/>
                </a:cubicBezTo>
                <a:cubicBezTo>
                  <a:pt x="2546420" y="1582818"/>
                  <a:pt x="2637129" y="1494831"/>
                  <a:pt x="2550695" y="1568917"/>
                </a:cubicBezTo>
                <a:cubicBezTo>
                  <a:pt x="2540360" y="1577776"/>
                  <a:pt x="2532564" y="1589436"/>
                  <a:pt x="2521819" y="1597793"/>
                </a:cubicBezTo>
                <a:cubicBezTo>
                  <a:pt x="2503557" y="1611997"/>
                  <a:pt x="2464068" y="1636294"/>
                  <a:pt x="2464068" y="1636294"/>
                </a:cubicBezTo>
                <a:cubicBezTo>
                  <a:pt x="2442391" y="1701321"/>
                  <a:pt x="2472453" y="1630836"/>
                  <a:pt x="2425567" y="1684421"/>
                </a:cubicBezTo>
                <a:cubicBezTo>
                  <a:pt x="2410332" y="1701833"/>
                  <a:pt x="2399900" y="1722922"/>
                  <a:pt x="2387066" y="1742172"/>
                </a:cubicBezTo>
                <a:cubicBezTo>
                  <a:pt x="2380649" y="1751797"/>
                  <a:pt x="2375995" y="1762868"/>
                  <a:pt x="2367815" y="1771048"/>
                </a:cubicBezTo>
                <a:cubicBezTo>
                  <a:pt x="2358190" y="1780673"/>
                  <a:pt x="2347296" y="1789179"/>
                  <a:pt x="2338939" y="1799924"/>
                </a:cubicBezTo>
                <a:cubicBezTo>
                  <a:pt x="2278472" y="1877666"/>
                  <a:pt x="2327463" y="1839658"/>
                  <a:pt x="2271562" y="1876926"/>
                </a:cubicBezTo>
                <a:cubicBezTo>
                  <a:pt x="2254621" y="1927752"/>
                  <a:pt x="2267566" y="1897358"/>
                  <a:pt x="2223436" y="1963553"/>
                </a:cubicBezTo>
                <a:lnTo>
                  <a:pt x="2184935" y="2021305"/>
                </a:lnTo>
                <a:lnTo>
                  <a:pt x="2156059" y="2040555"/>
                </a:lnTo>
                <a:cubicBezTo>
                  <a:pt x="2149642" y="2050180"/>
                  <a:pt x="2144215" y="2060544"/>
                  <a:pt x="2136809" y="2069431"/>
                </a:cubicBezTo>
                <a:cubicBezTo>
                  <a:pt x="2121603" y="2087679"/>
                  <a:pt x="2100691" y="2106740"/>
                  <a:pt x="2079057" y="2117557"/>
                </a:cubicBezTo>
                <a:cubicBezTo>
                  <a:pt x="2069982" y="2122094"/>
                  <a:pt x="2059806" y="2123974"/>
                  <a:pt x="2050181" y="2127183"/>
                </a:cubicBezTo>
                <a:cubicBezTo>
                  <a:pt x="2043764" y="2136808"/>
                  <a:pt x="2039964" y="2148832"/>
                  <a:pt x="2030931" y="2156059"/>
                </a:cubicBezTo>
                <a:cubicBezTo>
                  <a:pt x="2023008" y="2162397"/>
                  <a:pt x="2011130" y="2161147"/>
                  <a:pt x="2002055" y="2165684"/>
                </a:cubicBezTo>
                <a:cubicBezTo>
                  <a:pt x="1991708" y="2170857"/>
                  <a:pt x="1983526" y="2179761"/>
                  <a:pt x="1973179" y="2184934"/>
                </a:cubicBezTo>
                <a:cubicBezTo>
                  <a:pt x="1964104" y="2189471"/>
                  <a:pt x="1953379" y="2190023"/>
                  <a:pt x="1944304" y="2194560"/>
                </a:cubicBezTo>
                <a:cubicBezTo>
                  <a:pt x="1869680" y="2231873"/>
                  <a:pt x="1959123" y="2199246"/>
                  <a:pt x="1886552" y="2223435"/>
                </a:cubicBezTo>
                <a:lnTo>
                  <a:pt x="1828800" y="2261936"/>
                </a:lnTo>
                <a:cubicBezTo>
                  <a:pt x="1819175" y="2268353"/>
                  <a:pt x="1810899" y="2277529"/>
                  <a:pt x="1799925" y="2281187"/>
                </a:cubicBezTo>
                <a:lnTo>
                  <a:pt x="1771049" y="2290812"/>
                </a:lnTo>
                <a:cubicBezTo>
                  <a:pt x="1761424" y="2297229"/>
                  <a:pt x="1752744" y="2305365"/>
                  <a:pt x="1742173" y="2310063"/>
                </a:cubicBezTo>
                <a:cubicBezTo>
                  <a:pt x="1697547" y="2329897"/>
                  <a:pt x="1633103" y="2341075"/>
                  <a:pt x="1588169" y="2348564"/>
                </a:cubicBezTo>
                <a:cubicBezTo>
                  <a:pt x="1568918" y="2351772"/>
                  <a:pt x="1549350" y="2353456"/>
                  <a:pt x="1530417" y="2358189"/>
                </a:cubicBezTo>
                <a:cubicBezTo>
                  <a:pt x="1510731" y="2363111"/>
                  <a:pt x="1491916" y="2371023"/>
                  <a:pt x="1472666" y="2377440"/>
                </a:cubicBezTo>
                <a:cubicBezTo>
                  <a:pt x="1463041" y="2380648"/>
                  <a:pt x="1453633" y="2384604"/>
                  <a:pt x="1443790" y="2387065"/>
                </a:cubicBezTo>
                <a:lnTo>
                  <a:pt x="1405289" y="2396690"/>
                </a:lnTo>
                <a:cubicBezTo>
                  <a:pt x="1322543" y="2451855"/>
                  <a:pt x="1427230" y="2385721"/>
                  <a:pt x="1347537" y="2425566"/>
                </a:cubicBezTo>
                <a:cubicBezTo>
                  <a:pt x="1337190" y="2430739"/>
                  <a:pt x="1329232" y="2440118"/>
                  <a:pt x="1318661" y="2444816"/>
                </a:cubicBezTo>
                <a:cubicBezTo>
                  <a:pt x="1300118" y="2453057"/>
                  <a:pt x="1280160" y="2457650"/>
                  <a:pt x="1260910" y="2464067"/>
                </a:cubicBezTo>
                <a:lnTo>
                  <a:pt x="1232034" y="2473692"/>
                </a:lnTo>
                <a:cubicBezTo>
                  <a:pt x="1092960" y="2520048"/>
                  <a:pt x="1219903" y="2480834"/>
                  <a:pt x="856649" y="2492943"/>
                </a:cubicBezTo>
                <a:lnTo>
                  <a:pt x="625642" y="2502568"/>
                </a:lnTo>
                <a:cubicBezTo>
                  <a:pt x="587141" y="2508985"/>
                  <a:pt x="537739" y="2494219"/>
                  <a:pt x="510139" y="2521819"/>
                </a:cubicBezTo>
                <a:cubicBezTo>
                  <a:pt x="500514" y="2531444"/>
                  <a:pt x="491721" y="2541980"/>
                  <a:pt x="481264" y="2550694"/>
                </a:cubicBezTo>
                <a:cubicBezTo>
                  <a:pt x="455678" y="2572016"/>
                  <a:pt x="443847" y="2572075"/>
                  <a:pt x="413887" y="2589195"/>
                </a:cubicBezTo>
                <a:cubicBezTo>
                  <a:pt x="403843" y="2594934"/>
                  <a:pt x="395582" y="2603748"/>
                  <a:pt x="385011" y="2608446"/>
                </a:cubicBezTo>
                <a:cubicBezTo>
                  <a:pt x="366468" y="2616687"/>
                  <a:pt x="345409" y="2618621"/>
                  <a:pt x="327259" y="2627696"/>
                </a:cubicBezTo>
                <a:cubicBezTo>
                  <a:pt x="314425" y="2634113"/>
                  <a:pt x="301946" y="2641295"/>
                  <a:pt x="288758" y="2646947"/>
                </a:cubicBezTo>
                <a:cubicBezTo>
                  <a:pt x="242285" y="2666864"/>
                  <a:pt x="274592" y="2643896"/>
                  <a:pt x="221381" y="2675823"/>
                </a:cubicBezTo>
                <a:cubicBezTo>
                  <a:pt x="117115" y="2738383"/>
                  <a:pt x="200693" y="2688251"/>
                  <a:pt x="134754" y="2743200"/>
                </a:cubicBezTo>
                <a:cubicBezTo>
                  <a:pt x="54350" y="2810203"/>
                  <a:pt x="161364" y="2706964"/>
                  <a:pt x="77002" y="2791326"/>
                </a:cubicBezTo>
                <a:cubicBezTo>
                  <a:pt x="70585" y="2807368"/>
                  <a:pt x="63818" y="2823274"/>
                  <a:pt x="57752" y="2839452"/>
                </a:cubicBezTo>
                <a:cubicBezTo>
                  <a:pt x="54190" y="2848952"/>
                  <a:pt x="52124" y="2859002"/>
                  <a:pt x="48127" y="2868328"/>
                </a:cubicBezTo>
                <a:cubicBezTo>
                  <a:pt x="42475" y="2881516"/>
                  <a:pt x="34205" y="2893507"/>
                  <a:pt x="28876" y="2906829"/>
                </a:cubicBezTo>
                <a:cubicBezTo>
                  <a:pt x="21340" y="2925670"/>
                  <a:pt x="16043" y="2945330"/>
                  <a:pt x="9626" y="2964581"/>
                </a:cubicBezTo>
                <a:lnTo>
                  <a:pt x="0" y="2993456"/>
                </a:lnTo>
                <a:cubicBezTo>
                  <a:pt x="3209" y="3022332"/>
                  <a:pt x="3928" y="3051594"/>
                  <a:pt x="9626" y="3080084"/>
                </a:cubicBezTo>
                <a:cubicBezTo>
                  <a:pt x="13606" y="3099982"/>
                  <a:pt x="22459" y="3118585"/>
                  <a:pt x="28876" y="3137835"/>
                </a:cubicBezTo>
                <a:lnTo>
                  <a:pt x="38501" y="3166711"/>
                </a:lnTo>
                <a:lnTo>
                  <a:pt x="57752" y="3224463"/>
                </a:lnTo>
                <a:cubicBezTo>
                  <a:pt x="60960" y="3234088"/>
                  <a:pt x="61749" y="3244897"/>
                  <a:pt x="67377" y="3253339"/>
                </a:cubicBezTo>
                <a:lnTo>
                  <a:pt x="86628" y="3282214"/>
                </a:lnTo>
                <a:lnTo>
                  <a:pt x="125129" y="3397717"/>
                </a:lnTo>
                <a:lnTo>
                  <a:pt x="134754" y="3426593"/>
                </a:lnTo>
                <a:cubicBezTo>
                  <a:pt x="137962" y="3436218"/>
                  <a:pt x="137205" y="3448295"/>
                  <a:pt x="144379" y="3455469"/>
                </a:cubicBezTo>
                <a:lnTo>
                  <a:pt x="173255" y="3484345"/>
                </a:lnTo>
                <a:cubicBezTo>
                  <a:pt x="181084" y="3507832"/>
                  <a:pt x="183471" y="3523436"/>
                  <a:pt x="202131" y="3542096"/>
                </a:cubicBezTo>
                <a:cubicBezTo>
                  <a:pt x="210311" y="3550276"/>
                  <a:pt x="221382" y="3554930"/>
                  <a:pt x="231007" y="3561347"/>
                </a:cubicBezTo>
                <a:cubicBezTo>
                  <a:pt x="274058" y="3625926"/>
                  <a:pt x="223343" y="3562655"/>
                  <a:pt x="279133" y="3599848"/>
                </a:cubicBezTo>
                <a:cubicBezTo>
                  <a:pt x="290459" y="3607399"/>
                  <a:pt x="297264" y="3620367"/>
                  <a:pt x="308009" y="3628724"/>
                </a:cubicBezTo>
                <a:cubicBezTo>
                  <a:pt x="326271" y="3642928"/>
                  <a:pt x="365760" y="3667225"/>
                  <a:pt x="365760" y="3667225"/>
                </a:cubicBezTo>
                <a:cubicBezTo>
                  <a:pt x="417099" y="3744232"/>
                  <a:pt x="349715" y="3651179"/>
                  <a:pt x="413887" y="3715351"/>
                </a:cubicBezTo>
                <a:cubicBezTo>
                  <a:pt x="422067" y="3723531"/>
                  <a:pt x="424104" y="3737000"/>
                  <a:pt x="433137" y="3744227"/>
                </a:cubicBezTo>
                <a:cubicBezTo>
                  <a:pt x="441060" y="3750565"/>
                  <a:pt x="452687" y="3749855"/>
                  <a:pt x="462013" y="3753852"/>
                </a:cubicBezTo>
                <a:cubicBezTo>
                  <a:pt x="580116" y="3804468"/>
                  <a:pt x="432740" y="3744028"/>
                  <a:pt x="529390" y="3792353"/>
                </a:cubicBezTo>
                <a:cubicBezTo>
                  <a:pt x="538465" y="3796890"/>
                  <a:pt x="549191" y="3797441"/>
                  <a:pt x="558266" y="3801979"/>
                </a:cubicBezTo>
                <a:cubicBezTo>
                  <a:pt x="568613" y="3807152"/>
                  <a:pt x="577097" y="3815490"/>
                  <a:pt x="587141" y="3821229"/>
                </a:cubicBezTo>
                <a:cubicBezTo>
                  <a:pt x="599599" y="3828348"/>
                  <a:pt x="613184" y="3833361"/>
                  <a:pt x="625642" y="3840480"/>
                </a:cubicBezTo>
                <a:cubicBezTo>
                  <a:pt x="677883" y="3870332"/>
                  <a:pt x="630455" y="3851709"/>
                  <a:pt x="683394" y="3869355"/>
                </a:cubicBezTo>
                <a:cubicBezTo>
                  <a:pt x="693019" y="3875772"/>
                  <a:pt x="701699" y="3883908"/>
                  <a:pt x="712270" y="3888606"/>
                </a:cubicBezTo>
                <a:cubicBezTo>
                  <a:pt x="730813" y="3896847"/>
                  <a:pt x="750771" y="3901439"/>
                  <a:pt x="770021" y="3907856"/>
                </a:cubicBezTo>
                <a:lnTo>
                  <a:pt x="798897" y="3917482"/>
                </a:lnTo>
                <a:lnTo>
                  <a:pt x="885525" y="3946357"/>
                </a:lnTo>
                <a:cubicBezTo>
                  <a:pt x="895150" y="3949565"/>
                  <a:pt x="904557" y="3953522"/>
                  <a:pt x="914400" y="3955983"/>
                </a:cubicBezTo>
                <a:cubicBezTo>
                  <a:pt x="962744" y="3968069"/>
                  <a:pt x="940351" y="3961425"/>
                  <a:pt x="981777" y="3975233"/>
                </a:cubicBezTo>
                <a:cubicBezTo>
                  <a:pt x="991402" y="3981650"/>
                  <a:pt x="1000082" y="3989786"/>
                  <a:pt x="1010653" y="3994484"/>
                </a:cubicBezTo>
                <a:cubicBezTo>
                  <a:pt x="1091096" y="4030236"/>
                  <a:pt x="1139874" y="4017705"/>
                  <a:pt x="1241659" y="4023360"/>
                </a:cubicBezTo>
                <a:cubicBezTo>
                  <a:pt x="1452506" y="4058500"/>
                  <a:pt x="1349831" y="4045023"/>
                  <a:pt x="1790299" y="4023360"/>
                </a:cubicBezTo>
                <a:cubicBezTo>
                  <a:pt x="1822979" y="4021753"/>
                  <a:pt x="1854277" y="4009488"/>
                  <a:pt x="1886552" y="4004109"/>
                </a:cubicBezTo>
                <a:lnTo>
                  <a:pt x="1944304" y="3994484"/>
                </a:lnTo>
                <a:lnTo>
                  <a:pt x="2059807" y="3955983"/>
                </a:lnTo>
                <a:cubicBezTo>
                  <a:pt x="2069432" y="3952775"/>
                  <a:pt x="2080240" y="3951985"/>
                  <a:pt x="2088682" y="3946357"/>
                </a:cubicBezTo>
                <a:cubicBezTo>
                  <a:pt x="2126000" y="3921479"/>
                  <a:pt x="2106584" y="3930765"/>
                  <a:pt x="2146434" y="3917482"/>
                </a:cubicBezTo>
                <a:cubicBezTo>
                  <a:pt x="2156059" y="3911065"/>
                  <a:pt x="2164739" y="3902929"/>
                  <a:pt x="2175310" y="3898231"/>
                </a:cubicBezTo>
                <a:cubicBezTo>
                  <a:pt x="2193853" y="3889990"/>
                  <a:pt x="2233061" y="3878981"/>
                  <a:pt x="2233061" y="3878981"/>
                </a:cubicBezTo>
                <a:cubicBezTo>
                  <a:pt x="2252312" y="3866147"/>
                  <a:pt x="2277979" y="3859731"/>
                  <a:pt x="2290813" y="3840480"/>
                </a:cubicBezTo>
                <a:cubicBezTo>
                  <a:pt x="2297230" y="3830855"/>
                  <a:pt x="2321287" y="3814410"/>
                  <a:pt x="2310064" y="3811604"/>
                </a:cubicBezTo>
                <a:cubicBezTo>
                  <a:pt x="2290378" y="3806682"/>
                  <a:pt x="2252312" y="3830854"/>
                  <a:pt x="2252312" y="3830854"/>
                </a:cubicBezTo>
                <a:cubicBezTo>
                  <a:pt x="2242687" y="3837271"/>
                  <a:pt x="2223436" y="3838537"/>
                  <a:pt x="2223436" y="3850105"/>
                </a:cubicBezTo>
                <a:cubicBezTo>
                  <a:pt x="2223436" y="3860251"/>
                  <a:pt x="2243443" y="3845407"/>
                  <a:pt x="2252312" y="3840480"/>
                </a:cubicBezTo>
                <a:cubicBezTo>
                  <a:pt x="2339892" y="3791825"/>
                  <a:pt x="2282819" y="3819871"/>
                  <a:pt x="2338939" y="3773103"/>
                </a:cubicBezTo>
                <a:cubicBezTo>
                  <a:pt x="2347826" y="3765697"/>
                  <a:pt x="2359169" y="3761538"/>
                  <a:pt x="2367815" y="3753852"/>
                </a:cubicBezTo>
                <a:cubicBezTo>
                  <a:pt x="2388163" y="3735765"/>
                  <a:pt x="2410466" y="3718753"/>
                  <a:pt x="2425567" y="3696101"/>
                </a:cubicBezTo>
                <a:cubicBezTo>
                  <a:pt x="2431984" y="3686476"/>
                  <a:pt x="2437132" y="3675871"/>
                  <a:pt x="2444817" y="3667225"/>
                </a:cubicBezTo>
                <a:cubicBezTo>
                  <a:pt x="2462904" y="3646877"/>
                  <a:pt x="2483318" y="3628724"/>
                  <a:pt x="2502569" y="3609473"/>
                </a:cubicBezTo>
                <a:cubicBezTo>
                  <a:pt x="2512194" y="3599848"/>
                  <a:pt x="2523894" y="3591923"/>
                  <a:pt x="2531445" y="3580597"/>
                </a:cubicBezTo>
                <a:lnTo>
                  <a:pt x="2569946" y="3522846"/>
                </a:lnTo>
                <a:cubicBezTo>
                  <a:pt x="2576363" y="3513221"/>
                  <a:pt x="2579571" y="3500387"/>
                  <a:pt x="2589196" y="3493970"/>
                </a:cubicBezTo>
                <a:lnTo>
                  <a:pt x="2618072" y="3474720"/>
                </a:lnTo>
                <a:cubicBezTo>
                  <a:pt x="2684672" y="3374816"/>
                  <a:pt x="2583289" y="3529482"/>
                  <a:pt x="2656573" y="3407343"/>
                </a:cubicBezTo>
                <a:cubicBezTo>
                  <a:pt x="2668477" y="3387504"/>
                  <a:pt x="2682240" y="3368842"/>
                  <a:pt x="2695074" y="3349591"/>
                </a:cubicBezTo>
                <a:lnTo>
                  <a:pt x="2714325" y="3320715"/>
                </a:lnTo>
                <a:lnTo>
                  <a:pt x="2733575" y="3291840"/>
                </a:lnTo>
                <a:cubicBezTo>
                  <a:pt x="2756461" y="3223180"/>
                  <a:pt x="2724009" y="3306189"/>
                  <a:pt x="2772076" y="3234088"/>
                </a:cubicBezTo>
                <a:cubicBezTo>
                  <a:pt x="2777704" y="3225646"/>
                  <a:pt x="2777704" y="3214538"/>
                  <a:pt x="2781701" y="3205212"/>
                </a:cubicBezTo>
                <a:cubicBezTo>
                  <a:pt x="2832311" y="3087123"/>
                  <a:pt x="2771882" y="3234473"/>
                  <a:pt x="2820202" y="3137835"/>
                </a:cubicBezTo>
                <a:cubicBezTo>
                  <a:pt x="2824739" y="3128760"/>
                  <a:pt x="2824901" y="3117829"/>
                  <a:pt x="2829828" y="3108960"/>
                </a:cubicBezTo>
                <a:cubicBezTo>
                  <a:pt x="2841064" y="3088735"/>
                  <a:pt x="2868329" y="3051208"/>
                  <a:pt x="2868329" y="3051208"/>
                </a:cubicBezTo>
                <a:cubicBezTo>
                  <a:pt x="2874746" y="3031957"/>
                  <a:pt x="2876323" y="3010340"/>
                  <a:pt x="2887579" y="2993456"/>
                </a:cubicBezTo>
                <a:cubicBezTo>
                  <a:pt x="2900413" y="2974206"/>
                  <a:pt x="2918763" y="2957654"/>
                  <a:pt x="2926080" y="2935705"/>
                </a:cubicBezTo>
                <a:cubicBezTo>
                  <a:pt x="2929289" y="2926080"/>
                  <a:pt x="2932919" y="2916585"/>
                  <a:pt x="2935706" y="2906829"/>
                </a:cubicBezTo>
                <a:cubicBezTo>
                  <a:pt x="2939340" y="2894109"/>
                  <a:pt x="2939415" y="2880160"/>
                  <a:pt x="2945331" y="2868328"/>
                </a:cubicBezTo>
                <a:cubicBezTo>
                  <a:pt x="2955678" y="2847634"/>
                  <a:pt x="2983832" y="2810576"/>
                  <a:pt x="2983832" y="2810576"/>
                </a:cubicBezTo>
                <a:cubicBezTo>
                  <a:pt x="2987040" y="2800951"/>
                  <a:pt x="2990670" y="2791456"/>
                  <a:pt x="2993457" y="2781701"/>
                </a:cubicBezTo>
                <a:cubicBezTo>
                  <a:pt x="2997091" y="2768981"/>
                  <a:pt x="2997871" y="2755359"/>
                  <a:pt x="3003082" y="2743200"/>
                </a:cubicBezTo>
                <a:cubicBezTo>
                  <a:pt x="3007639" y="2732567"/>
                  <a:pt x="3016593" y="2724368"/>
                  <a:pt x="3022333" y="2714324"/>
                </a:cubicBezTo>
                <a:cubicBezTo>
                  <a:pt x="3029452" y="2701866"/>
                  <a:pt x="3035167" y="2688657"/>
                  <a:pt x="3041584" y="2675823"/>
                </a:cubicBezTo>
                <a:cubicBezTo>
                  <a:pt x="3069763" y="2563106"/>
                  <a:pt x="3024581" y="2727956"/>
                  <a:pt x="3080085" y="2589195"/>
                </a:cubicBezTo>
                <a:cubicBezTo>
                  <a:pt x="3086161" y="2574005"/>
                  <a:pt x="3085742" y="2556940"/>
                  <a:pt x="3089710" y="2541069"/>
                </a:cubicBezTo>
                <a:cubicBezTo>
                  <a:pt x="3092171" y="2531226"/>
                  <a:pt x="3095338" y="2521519"/>
                  <a:pt x="3099335" y="2512193"/>
                </a:cubicBezTo>
                <a:cubicBezTo>
                  <a:pt x="3104987" y="2499005"/>
                  <a:pt x="3112934" y="2486880"/>
                  <a:pt x="3118586" y="2473692"/>
                </a:cubicBezTo>
                <a:cubicBezTo>
                  <a:pt x="3122583" y="2464366"/>
                  <a:pt x="3123674" y="2453891"/>
                  <a:pt x="3128211" y="2444816"/>
                </a:cubicBezTo>
                <a:cubicBezTo>
                  <a:pt x="3133384" y="2434469"/>
                  <a:pt x="3142288" y="2426288"/>
                  <a:pt x="3147461" y="2415941"/>
                </a:cubicBezTo>
                <a:cubicBezTo>
                  <a:pt x="3155156" y="2400551"/>
                  <a:pt x="3162598" y="2362962"/>
                  <a:pt x="3166712" y="2348564"/>
                </a:cubicBezTo>
                <a:cubicBezTo>
                  <a:pt x="3169499" y="2338808"/>
                  <a:pt x="3171800" y="2328763"/>
                  <a:pt x="3176337" y="2319688"/>
                </a:cubicBezTo>
                <a:cubicBezTo>
                  <a:pt x="3181510" y="2309341"/>
                  <a:pt x="3189171" y="2300437"/>
                  <a:pt x="3195588" y="2290812"/>
                </a:cubicBezTo>
                <a:lnTo>
                  <a:pt x="3243714" y="2146433"/>
                </a:lnTo>
                <a:cubicBezTo>
                  <a:pt x="3243716" y="2146428"/>
                  <a:pt x="3262961" y="2088687"/>
                  <a:pt x="3262965" y="2088682"/>
                </a:cubicBezTo>
                <a:cubicBezTo>
                  <a:pt x="3269382" y="2079057"/>
                  <a:pt x="3277517" y="2070377"/>
                  <a:pt x="3282215" y="2059806"/>
                </a:cubicBezTo>
                <a:cubicBezTo>
                  <a:pt x="3290456" y="2041263"/>
                  <a:pt x="3295049" y="2021305"/>
                  <a:pt x="3301466" y="2002054"/>
                </a:cubicBezTo>
                <a:cubicBezTo>
                  <a:pt x="3309294" y="1978570"/>
                  <a:pt x="3311683" y="1962961"/>
                  <a:pt x="3330341" y="1944303"/>
                </a:cubicBezTo>
                <a:cubicBezTo>
                  <a:pt x="3338521" y="1936123"/>
                  <a:pt x="3349592" y="1931469"/>
                  <a:pt x="3359217" y="1925052"/>
                </a:cubicBezTo>
                <a:cubicBezTo>
                  <a:pt x="3365634" y="1905802"/>
                  <a:pt x="3367212" y="1884185"/>
                  <a:pt x="3378468" y="1867301"/>
                </a:cubicBezTo>
                <a:cubicBezTo>
                  <a:pt x="3384885" y="1857676"/>
                  <a:pt x="3393020" y="1848996"/>
                  <a:pt x="3397718" y="1838425"/>
                </a:cubicBezTo>
                <a:cubicBezTo>
                  <a:pt x="3405959" y="1819882"/>
                  <a:pt x="3405713" y="1797557"/>
                  <a:pt x="3416969" y="1780673"/>
                </a:cubicBezTo>
                <a:cubicBezTo>
                  <a:pt x="3463873" y="1710315"/>
                  <a:pt x="3406617" y="1798788"/>
                  <a:pt x="3455470" y="1713296"/>
                </a:cubicBezTo>
                <a:cubicBezTo>
                  <a:pt x="3461209" y="1703252"/>
                  <a:pt x="3469547" y="1694768"/>
                  <a:pt x="3474720" y="1684421"/>
                </a:cubicBezTo>
                <a:cubicBezTo>
                  <a:pt x="3479258" y="1675346"/>
                  <a:pt x="3480349" y="1664871"/>
                  <a:pt x="3484346" y="1655545"/>
                </a:cubicBezTo>
                <a:cubicBezTo>
                  <a:pt x="3489998" y="1642357"/>
                  <a:pt x="3498267" y="1630366"/>
                  <a:pt x="3503596" y="1617044"/>
                </a:cubicBezTo>
                <a:cubicBezTo>
                  <a:pt x="3511132" y="1598203"/>
                  <a:pt x="3513772" y="1577442"/>
                  <a:pt x="3522847" y="1559292"/>
                </a:cubicBezTo>
                <a:cubicBezTo>
                  <a:pt x="3529264" y="1546458"/>
                  <a:pt x="3536445" y="1533979"/>
                  <a:pt x="3542097" y="1520791"/>
                </a:cubicBezTo>
                <a:cubicBezTo>
                  <a:pt x="3546094" y="1511465"/>
                  <a:pt x="3546795" y="1500784"/>
                  <a:pt x="3551722" y="1491915"/>
                </a:cubicBezTo>
                <a:cubicBezTo>
                  <a:pt x="3562958" y="1471690"/>
                  <a:pt x="3590224" y="1434164"/>
                  <a:pt x="3590224" y="1434164"/>
                </a:cubicBezTo>
                <a:cubicBezTo>
                  <a:pt x="3607445" y="1365278"/>
                  <a:pt x="3590067" y="1422959"/>
                  <a:pt x="3628725" y="1337911"/>
                </a:cubicBezTo>
                <a:cubicBezTo>
                  <a:pt x="3635875" y="1322182"/>
                  <a:pt x="3640958" y="1305574"/>
                  <a:pt x="3647975" y="1289785"/>
                </a:cubicBezTo>
                <a:cubicBezTo>
                  <a:pt x="3653803" y="1276673"/>
                  <a:pt x="3661574" y="1264472"/>
                  <a:pt x="3667226" y="1251284"/>
                </a:cubicBezTo>
                <a:cubicBezTo>
                  <a:pt x="3671223" y="1241958"/>
                  <a:pt x="3670513" y="1230331"/>
                  <a:pt x="3676851" y="1222408"/>
                </a:cubicBezTo>
                <a:cubicBezTo>
                  <a:pt x="3684078" y="1213375"/>
                  <a:pt x="3696102" y="1209574"/>
                  <a:pt x="3705727" y="1203157"/>
                </a:cubicBezTo>
                <a:cubicBezTo>
                  <a:pt x="3759109" y="1096389"/>
                  <a:pt x="3672129" y="1264615"/>
                  <a:pt x="3782729" y="1087654"/>
                </a:cubicBezTo>
                <a:cubicBezTo>
                  <a:pt x="3798771" y="1061987"/>
                  <a:pt x="3819613" y="1038755"/>
                  <a:pt x="3830855" y="1010652"/>
                </a:cubicBezTo>
                <a:cubicBezTo>
                  <a:pt x="3837272" y="994610"/>
                  <a:pt x="3841715" y="977630"/>
                  <a:pt x="3850106" y="962526"/>
                </a:cubicBezTo>
                <a:cubicBezTo>
                  <a:pt x="3874138" y="919267"/>
                  <a:pt x="3878677" y="930165"/>
                  <a:pt x="3907857" y="895149"/>
                </a:cubicBezTo>
                <a:cubicBezTo>
                  <a:pt x="3981153" y="807194"/>
                  <a:pt x="3849932" y="943449"/>
                  <a:pt x="3965609" y="827772"/>
                </a:cubicBezTo>
                <a:cubicBezTo>
                  <a:pt x="3968817" y="818147"/>
                  <a:pt x="3969606" y="807338"/>
                  <a:pt x="3975234" y="798896"/>
                </a:cubicBezTo>
                <a:cubicBezTo>
                  <a:pt x="3982785" y="787570"/>
                  <a:pt x="3995251" y="780356"/>
                  <a:pt x="4004110" y="770021"/>
                </a:cubicBezTo>
                <a:cubicBezTo>
                  <a:pt x="4014550" y="757841"/>
                  <a:pt x="4024484" y="745124"/>
                  <a:pt x="4032986" y="731520"/>
                </a:cubicBezTo>
                <a:cubicBezTo>
                  <a:pt x="4053997" y="697902"/>
                  <a:pt x="4047028" y="692678"/>
                  <a:pt x="4071487" y="664143"/>
                </a:cubicBezTo>
                <a:cubicBezTo>
                  <a:pt x="4083299" y="650363"/>
                  <a:pt x="4097154" y="638476"/>
                  <a:pt x="4109988" y="625642"/>
                </a:cubicBezTo>
                <a:cubicBezTo>
                  <a:pt x="4113196" y="616017"/>
                  <a:pt x="4115415" y="606003"/>
                  <a:pt x="4119613" y="596766"/>
                </a:cubicBezTo>
                <a:cubicBezTo>
                  <a:pt x="4150809" y="528135"/>
                  <a:pt x="4147226" y="536096"/>
                  <a:pt x="4177365" y="490888"/>
                </a:cubicBezTo>
                <a:lnTo>
                  <a:pt x="4206240" y="404261"/>
                </a:lnTo>
                <a:lnTo>
                  <a:pt x="4215866" y="375385"/>
                </a:lnTo>
                <a:cubicBezTo>
                  <a:pt x="4213115" y="342374"/>
                  <a:pt x="4213961" y="242586"/>
                  <a:pt x="4186990" y="202130"/>
                </a:cubicBezTo>
                <a:lnTo>
                  <a:pt x="4167739" y="173254"/>
                </a:lnTo>
                <a:cubicBezTo>
                  <a:pt x="4155636" y="136944"/>
                  <a:pt x="4152709" y="119723"/>
                  <a:pt x="4119613" y="86627"/>
                </a:cubicBezTo>
                <a:cubicBezTo>
                  <a:pt x="4109988" y="77002"/>
                  <a:pt x="4102063" y="65302"/>
                  <a:pt x="4090737" y="57751"/>
                </a:cubicBezTo>
                <a:cubicBezTo>
                  <a:pt x="4082295" y="52123"/>
                  <a:pt x="4071486" y="51334"/>
                  <a:pt x="4061861" y="48126"/>
                </a:cubicBezTo>
                <a:cubicBezTo>
                  <a:pt x="4052236" y="41709"/>
                  <a:pt x="4043557" y="33573"/>
                  <a:pt x="4032986" y="28875"/>
                </a:cubicBezTo>
                <a:cubicBezTo>
                  <a:pt x="4002860" y="15485"/>
                  <a:pt x="3968729" y="7999"/>
                  <a:pt x="3936733" y="0"/>
                </a:cubicBezTo>
                <a:cubicBezTo>
                  <a:pt x="3833342" y="10339"/>
                  <a:pt x="3856522" y="16042"/>
                  <a:pt x="3840480" y="19250"/>
                </a:cubicBezTo>
                <a:close/>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
        <p:nvSpPr>
          <p:cNvPr id="7" name="Oval 6"/>
          <p:cNvSpPr/>
          <p:nvPr/>
        </p:nvSpPr>
        <p:spPr bwMode="auto">
          <a:xfrm>
            <a:off x="3347864" y="2636912"/>
            <a:ext cx="3240360" cy="244827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
        <p:nvSpPr>
          <p:cNvPr id="8" name="Oval 7"/>
          <p:cNvSpPr/>
          <p:nvPr/>
        </p:nvSpPr>
        <p:spPr bwMode="auto">
          <a:xfrm>
            <a:off x="4716016" y="548680"/>
            <a:ext cx="1656184" cy="79208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
        <p:nvSpPr>
          <p:cNvPr id="14" name="Freeform 13"/>
          <p:cNvSpPr/>
          <p:nvPr/>
        </p:nvSpPr>
        <p:spPr bwMode="auto">
          <a:xfrm>
            <a:off x="3203848" y="2492897"/>
            <a:ext cx="3762866" cy="3744416"/>
          </a:xfrm>
          <a:custGeom>
            <a:avLst/>
            <a:gdLst>
              <a:gd name="connsiteX0" fmla="*/ 3359217 w 3782728"/>
              <a:gd name="connsiteY0" fmla="*/ 0 h 4408370"/>
              <a:gd name="connsiteX1" fmla="*/ 3051208 w 3782728"/>
              <a:gd name="connsiteY1" fmla="*/ 173254 h 4408370"/>
              <a:gd name="connsiteX2" fmla="*/ 2637322 w 3782728"/>
              <a:gd name="connsiteY2" fmla="*/ 1280160 h 4408370"/>
              <a:gd name="connsiteX3" fmla="*/ 2261937 w 3782728"/>
              <a:gd name="connsiteY3" fmla="*/ 2002054 h 4408370"/>
              <a:gd name="connsiteX4" fmla="*/ 1001027 w 3782728"/>
              <a:gd name="connsiteY4" fmla="*/ 2598821 h 4408370"/>
              <a:gd name="connsiteX5" fmla="*/ 154004 w 3782728"/>
              <a:gd name="connsiteY5" fmla="*/ 3205212 h 4408370"/>
              <a:gd name="connsiteX6" fmla="*/ 0 w 3782728"/>
              <a:gd name="connsiteY6" fmla="*/ 3753852 h 4408370"/>
              <a:gd name="connsiteX7" fmla="*/ 375385 w 3782728"/>
              <a:gd name="connsiteY7" fmla="*/ 4273617 h 4408370"/>
              <a:gd name="connsiteX8" fmla="*/ 779646 w 3782728"/>
              <a:gd name="connsiteY8" fmla="*/ 4408370 h 4408370"/>
              <a:gd name="connsiteX9" fmla="*/ 1992429 w 3782728"/>
              <a:gd name="connsiteY9" fmla="*/ 3869356 h 4408370"/>
              <a:gd name="connsiteX10" fmla="*/ 2723949 w 3782728"/>
              <a:gd name="connsiteY10" fmla="*/ 3551722 h 4408370"/>
              <a:gd name="connsiteX11" fmla="*/ 3320716 w 3782728"/>
              <a:gd name="connsiteY11" fmla="*/ 3580598 h 4408370"/>
              <a:gd name="connsiteX12" fmla="*/ 3426594 w 3782728"/>
              <a:gd name="connsiteY12" fmla="*/ 3542097 h 4408370"/>
              <a:gd name="connsiteX13" fmla="*/ 3724977 w 3782728"/>
              <a:gd name="connsiteY13" fmla="*/ 3089709 h 4408370"/>
              <a:gd name="connsiteX14" fmla="*/ 3734602 w 3782728"/>
              <a:gd name="connsiteY14" fmla="*/ 2887579 h 4408370"/>
              <a:gd name="connsiteX15" fmla="*/ 3474720 w 3782728"/>
              <a:gd name="connsiteY15" fmla="*/ 2319688 h 4408370"/>
              <a:gd name="connsiteX16" fmla="*/ 3465095 w 3782728"/>
              <a:gd name="connsiteY16" fmla="*/ 2175309 h 4408370"/>
              <a:gd name="connsiteX17" fmla="*/ 3455469 w 3782728"/>
              <a:gd name="connsiteY17" fmla="*/ 2088682 h 4408370"/>
              <a:gd name="connsiteX18" fmla="*/ 3445844 w 3782728"/>
              <a:gd name="connsiteY18" fmla="*/ 1453414 h 4408370"/>
              <a:gd name="connsiteX19" fmla="*/ 3474720 w 3782728"/>
              <a:gd name="connsiteY19" fmla="*/ 1347537 h 4408370"/>
              <a:gd name="connsiteX20" fmla="*/ 3551722 w 3782728"/>
              <a:gd name="connsiteY20" fmla="*/ 991402 h 4408370"/>
              <a:gd name="connsiteX21" fmla="*/ 3580598 w 3782728"/>
              <a:gd name="connsiteY21" fmla="*/ 914400 h 4408370"/>
              <a:gd name="connsiteX22" fmla="*/ 3609474 w 3782728"/>
              <a:gd name="connsiteY22" fmla="*/ 847023 h 4408370"/>
              <a:gd name="connsiteX23" fmla="*/ 3619099 w 3782728"/>
              <a:gd name="connsiteY23" fmla="*/ 808522 h 4408370"/>
              <a:gd name="connsiteX24" fmla="*/ 3705726 w 3782728"/>
              <a:gd name="connsiteY24" fmla="*/ 510139 h 4408370"/>
              <a:gd name="connsiteX25" fmla="*/ 3782728 w 3782728"/>
              <a:gd name="connsiteY25" fmla="*/ 163629 h 4408370"/>
              <a:gd name="connsiteX26" fmla="*/ 3590223 w 3782728"/>
              <a:gd name="connsiteY26" fmla="*/ 9625 h 4408370"/>
              <a:gd name="connsiteX27" fmla="*/ 3359217 w 3782728"/>
              <a:gd name="connsiteY27" fmla="*/ 0 h 4408370"/>
              <a:gd name="connsiteX0" fmla="*/ 3359217 w 3782728"/>
              <a:gd name="connsiteY0" fmla="*/ 0 h 4408370"/>
              <a:gd name="connsiteX1" fmla="*/ 3051208 w 3782728"/>
              <a:gd name="connsiteY1" fmla="*/ 173254 h 4408370"/>
              <a:gd name="connsiteX2" fmla="*/ 2637322 w 3782728"/>
              <a:gd name="connsiteY2" fmla="*/ 1280160 h 4408370"/>
              <a:gd name="connsiteX3" fmla="*/ 2261937 w 3782728"/>
              <a:gd name="connsiteY3" fmla="*/ 2002054 h 4408370"/>
              <a:gd name="connsiteX4" fmla="*/ 1001027 w 3782728"/>
              <a:gd name="connsiteY4" fmla="*/ 2598821 h 4408370"/>
              <a:gd name="connsiteX5" fmla="*/ 288032 w 3782728"/>
              <a:gd name="connsiteY5" fmla="*/ 3240360 h 4408370"/>
              <a:gd name="connsiteX6" fmla="*/ 0 w 3782728"/>
              <a:gd name="connsiteY6" fmla="*/ 3753852 h 4408370"/>
              <a:gd name="connsiteX7" fmla="*/ 375385 w 3782728"/>
              <a:gd name="connsiteY7" fmla="*/ 4273617 h 4408370"/>
              <a:gd name="connsiteX8" fmla="*/ 779646 w 3782728"/>
              <a:gd name="connsiteY8" fmla="*/ 4408370 h 4408370"/>
              <a:gd name="connsiteX9" fmla="*/ 1992429 w 3782728"/>
              <a:gd name="connsiteY9" fmla="*/ 3869356 h 4408370"/>
              <a:gd name="connsiteX10" fmla="*/ 2723949 w 3782728"/>
              <a:gd name="connsiteY10" fmla="*/ 3551722 h 4408370"/>
              <a:gd name="connsiteX11" fmla="*/ 3320716 w 3782728"/>
              <a:gd name="connsiteY11" fmla="*/ 3580598 h 4408370"/>
              <a:gd name="connsiteX12" fmla="*/ 3426594 w 3782728"/>
              <a:gd name="connsiteY12" fmla="*/ 3542097 h 4408370"/>
              <a:gd name="connsiteX13" fmla="*/ 3724977 w 3782728"/>
              <a:gd name="connsiteY13" fmla="*/ 3089709 h 4408370"/>
              <a:gd name="connsiteX14" fmla="*/ 3734602 w 3782728"/>
              <a:gd name="connsiteY14" fmla="*/ 2887579 h 4408370"/>
              <a:gd name="connsiteX15" fmla="*/ 3474720 w 3782728"/>
              <a:gd name="connsiteY15" fmla="*/ 2319688 h 4408370"/>
              <a:gd name="connsiteX16" fmla="*/ 3465095 w 3782728"/>
              <a:gd name="connsiteY16" fmla="*/ 2175309 h 4408370"/>
              <a:gd name="connsiteX17" fmla="*/ 3455469 w 3782728"/>
              <a:gd name="connsiteY17" fmla="*/ 2088682 h 4408370"/>
              <a:gd name="connsiteX18" fmla="*/ 3445844 w 3782728"/>
              <a:gd name="connsiteY18" fmla="*/ 1453414 h 4408370"/>
              <a:gd name="connsiteX19" fmla="*/ 3474720 w 3782728"/>
              <a:gd name="connsiteY19" fmla="*/ 1347537 h 4408370"/>
              <a:gd name="connsiteX20" fmla="*/ 3551722 w 3782728"/>
              <a:gd name="connsiteY20" fmla="*/ 991402 h 4408370"/>
              <a:gd name="connsiteX21" fmla="*/ 3580598 w 3782728"/>
              <a:gd name="connsiteY21" fmla="*/ 914400 h 4408370"/>
              <a:gd name="connsiteX22" fmla="*/ 3609474 w 3782728"/>
              <a:gd name="connsiteY22" fmla="*/ 847023 h 4408370"/>
              <a:gd name="connsiteX23" fmla="*/ 3619099 w 3782728"/>
              <a:gd name="connsiteY23" fmla="*/ 808522 h 4408370"/>
              <a:gd name="connsiteX24" fmla="*/ 3705726 w 3782728"/>
              <a:gd name="connsiteY24" fmla="*/ 510139 h 4408370"/>
              <a:gd name="connsiteX25" fmla="*/ 3782728 w 3782728"/>
              <a:gd name="connsiteY25" fmla="*/ 163629 h 4408370"/>
              <a:gd name="connsiteX26" fmla="*/ 3590223 w 3782728"/>
              <a:gd name="connsiteY26" fmla="*/ 9625 h 4408370"/>
              <a:gd name="connsiteX27" fmla="*/ 3359217 w 3782728"/>
              <a:gd name="connsiteY27" fmla="*/ 0 h 4408370"/>
              <a:gd name="connsiteX0" fmla="*/ 3071185 w 3494696"/>
              <a:gd name="connsiteY0" fmla="*/ 0 h 4408370"/>
              <a:gd name="connsiteX1" fmla="*/ 2763176 w 3494696"/>
              <a:gd name="connsiteY1" fmla="*/ 173254 h 4408370"/>
              <a:gd name="connsiteX2" fmla="*/ 2349290 w 3494696"/>
              <a:gd name="connsiteY2" fmla="*/ 1280160 h 4408370"/>
              <a:gd name="connsiteX3" fmla="*/ 1973905 w 3494696"/>
              <a:gd name="connsiteY3" fmla="*/ 2002054 h 4408370"/>
              <a:gd name="connsiteX4" fmla="*/ 712995 w 3494696"/>
              <a:gd name="connsiteY4" fmla="*/ 2598821 h 4408370"/>
              <a:gd name="connsiteX5" fmla="*/ 0 w 3494696"/>
              <a:gd name="connsiteY5" fmla="*/ 3240360 h 4408370"/>
              <a:gd name="connsiteX6" fmla="*/ 72008 w 3494696"/>
              <a:gd name="connsiteY6" fmla="*/ 3744416 h 4408370"/>
              <a:gd name="connsiteX7" fmla="*/ 87353 w 3494696"/>
              <a:gd name="connsiteY7" fmla="*/ 4273617 h 4408370"/>
              <a:gd name="connsiteX8" fmla="*/ 491614 w 3494696"/>
              <a:gd name="connsiteY8" fmla="*/ 4408370 h 4408370"/>
              <a:gd name="connsiteX9" fmla="*/ 1704397 w 3494696"/>
              <a:gd name="connsiteY9" fmla="*/ 3869356 h 4408370"/>
              <a:gd name="connsiteX10" fmla="*/ 2435917 w 3494696"/>
              <a:gd name="connsiteY10" fmla="*/ 3551722 h 4408370"/>
              <a:gd name="connsiteX11" fmla="*/ 3032684 w 3494696"/>
              <a:gd name="connsiteY11" fmla="*/ 3580598 h 4408370"/>
              <a:gd name="connsiteX12" fmla="*/ 3138562 w 3494696"/>
              <a:gd name="connsiteY12" fmla="*/ 3542097 h 4408370"/>
              <a:gd name="connsiteX13" fmla="*/ 3436945 w 3494696"/>
              <a:gd name="connsiteY13" fmla="*/ 3089709 h 4408370"/>
              <a:gd name="connsiteX14" fmla="*/ 3446570 w 3494696"/>
              <a:gd name="connsiteY14" fmla="*/ 2887579 h 4408370"/>
              <a:gd name="connsiteX15" fmla="*/ 3186688 w 3494696"/>
              <a:gd name="connsiteY15" fmla="*/ 2319688 h 4408370"/>
              <a:gd name="connsiteX16" fmla="*/ 3177063 w 3494696"/>
              <a:gd name="connsiteY16" fmla="*/ 2175309 h 4408370"/>
              <a:gd name="connsiteX17" fmla="*/ 3167437 w 3494696"/>
              <a:gd name="connsiteY17" fmla="*/ 2088682 h 4408370"/>
              <a:gd name="connsiteX18" fmla="*/ 3157812 w 3494696"/>
              <a:gd name="connsiteY18" fmla="*/ 1453414 h 4408370"/>
              <a:gd name="connsiteX19" fmla="*/ 3186688 w 3494696"/>
              <a:gd name="connsiteY19" fmla="*/ 1347537 h 4408370"/>
              <a:gd name="connsiteX20" fmla="*/ 3263690 w 3494696"/>
              <a:gd name="connsiteY20" fmla="*/ 991402 h 4408370"/>
              <a:gd name="connsiteX21" fmla="*/ 3292566 w 3494696"/>
              <a:gd name="connsiteY21" fmla="*/ 914400 h 4408370"/>
              <a:gd name="connsiteX22" fmla="*/ 3321442 w 3494696"/>
              <a:gd name="connsiteY22" fmla="*/ 847023 h 4408370"/>
              <a:gd name="connsiteX23" fmla="*/ 3331067 w 3494696"/>
              <a:gd name="connsiteY23" fmla="*/ 808522 h 4408370"/>
              <a:gd name="connsiteX24" fmla="*/ 3417694 w 3494696"/>
              <a:gd name="connsiteY24" fmla="*/ 510139 h 4408370"/>
              <a:gd name="connsiteX25" fmla="*/ 3494696 w 3494696"/>
              <a:gd name="connsiteY25" fmla="*/ 163629 h 4408370"/>
              <a:gd name="connsiteX26" fmla="*/ 3302191 w 3494696"/>
              <a:gd name="connsiteY26" fmla="*/ 9625 h 4408370"/>
              <a:gd name="connsiteX27" fmla="*/ 3071185 w 3494696"/>
              <a:gd name="connsiteY27" fmla="*/ 0 h 4408370"/>
              <a:gd name="connsiteX0" fmla="*/ 3071185 w 3494696"/>
              <a:gd name="connsiteY0" fmla="*/ 0 h 4408370"/>
              <a:gd name="connsiteX1" fmla="*/ 2763176 w 3494696"/>
              <a:gd name="connsiteY1" fmla="*/ 173254 h 4408370"/>
              <a:gd name="connsiteX2" fmla="*/ 2349290 w 3494696"/>
              <a:gd name="connsiteY2" fmla="*/ 1280160 h 4408370"/>
              <a:gd name="connsiteX3" fmla="*/ 1973905 w 3494696"/>
              <a:gd name="connsiteY3" fmla="*/ 2002054 h 4408370"/>
              <a:gd name="connsiteX4" fmla="*/ 712995 w 3494696"/>
              <a:gd name="connsiteY4" fmla="*/ 2598821 h 4408370"/>
              <a:gd name="connsiteX5" fmla="*/ 0 w 3494696"/>
              <a:gd name="connsiteY5" fmla="*/ 3240360 h 4408370"/>
              <a:gd name="connsiteX6" fmla="*/ 72008 w 3494696"/>
              <a:gd name="connsiteY6" fmla="*/ 3744416 h 4408370"/>
              <a:gd name="connsiteX7" fmla="*/ 360040 w 3494696"/>
              <a:gd name="connsiteY7" fmla="*/ 4248472 h 4408370"/>
              <a:gd name="connsiteX8" fmla="*/ 491614 w 3494696"/>
              <a:gd name="connsiteY8" fmla="*/ 4408370 h 4408370"/>
              <a:gd name="connsiteX9" fmla="*/ 1704397 w 3494696"/>
              <a:gd name="connsiteY9" fmla="*/ 3869356 h 4408370"/>
              <a:gd name="connsiteX10" fmla="*/ 2435917 w 3494696"/>
              <a:gd name="connsiteY10" fmla="*/ 3551722 h 4408370"/>
              <a:gd name="connsiteX11" fmla="*/ 3032684 w 3494696"/>
              <a:gd name="connsiteY11" fmla="*/ 3580598 h 4408370"/>
              <a:gd name="connsiteX12" fmla="*/ 3138562 w 3494696"/>
              <a:gd name="connsiteY12" fmla="*/ 3542097 h 4408370"/>
              <a:gd name="connsiteX13" fmla="*/ 3436945 w 3494696"/>
              <a:gd name="connsiteY13" fmla="*/ 3089709 h 4408370"/>
              <a:gd name="connsiteX14" fmla="*/ 3446570 w 3494696"/>
              <a:gd name="connsiteY14" fmla="*/ 2887579 h 4408370"/>
              <a:gd name="connsiteX15" fmla="*/ 3186688 w 3494696"/>
              <a:gd name="connsiteY15" fmla="*/ 2319688 h 4408370"/>
              <a:gd name="connsiteX16" fmla="*/ 3177063 w 3494696"/>
              <a:gd name="connsiteY16" fmla="*/ 2175309 h 4408370"/>
              <a:gd name="connsiteX17" fmla="*/ 3167437 w 3494696"/>
              <a:gd name="connsiteY17" fmla="*/ 2088682 h 4408370"/>
              <a:gd name="connsiteX18" fmla="*/ 3157812 w 3494696"/>
              <a:gd name="connsiteY18" fmla="*/ 1453414 h 4408370"/>
              <a:gd name="connsiteX19" fmla="*/ 3186688 w 3494696"/>
              <a:gd name="connsiteY19" fmla="*/ 1347537 h 4408370"/>
              <a:gd name="connsiteX20" fmla="*/ 3263690 w 3494696"/>
              <a:gd name="connsiteY20" fmla="*/ 991402 h 4408370"/>
              <a:gd name="connsiteX21" fmla="*/ 3292566 w 3494696"/>
              <a:gd name="connsiteY21" fmla="*/ 914400 h 4408370"/>
              <a:gd name="connsiteX22" fmla="*/ 3321442 w 3494696"/>
              <a:gd name="connsiteY22" fmla="*/ 847023 h 4408370"/>
              <a:gd name="connsiteX23" fmla="*/ 3331067 w 3494696"/>
              <a:gd name="connsiteY23" fmla="*/ 808522 h 4408370"/>
              <a:gd name="connsiteX24" fmla="*/ 3417694 w 3494696"/>
              <a:gd name="connsiteY24" fmla="*/ 510139 h 4408370"/>
              <a:gd name="connsiteX25" fmla="*/ 3494696 w 3494696"/>
              <a:gd name="connsiteY25" fmla="*/ 163629 h 4408370"/>
              <a:gd name="connsiteX26" fmla="*/ 3302191 w 3494696"/>
              <a:gd name="connsiteY26" fmla="*/ 9625 h 4408370"/>
              <a:gd name="connsiteX27" fmla="*/ 3071185 w 3494696"/>
              <a:gd name="connsiteY27" fmla="*/ 0 h 440837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704397 w 3494696"/>
              <a:gd name="connsiteY9" fmla="*/ 3869356 h 4320480"/>
              <a:gd name="connsiteX10" fmla="*/ 2435917 w 3494696"/>
              <a:gd name="connsiteY10" fmla="*/ 3551722 h 4320480"/>
              <a:gd name="connsiteX11" fmla="*/ 3032684 w 3494696"/>
              <a:gd name="connsiteY11" fmla="*/ 3580598 h 4320480"/>
              <a:gd name="connsiteX12" fmla="*/ 3138562 w 3494696"/>
              <a:gd name="connsiteY12" fmla="*/ 3542097 h 4320480"/>
              <a:gd name="connsiteX13" fmla="*/ 3436945 w 3494696"/>
              <a:gd name="connsiteY13" fmla="*/ 3089709 h 4320480"/>
              <a:gd name="connsiteX14" fmla="*/ 3446570 w 3494696"/>
              <a:gd name="connsiteY14" fmla="*/ 2887579 h 4320480"/>
              <a:gd name="connsiteX15" fmla="*/ 3186688 w 3494696"/>
              <a:gd name="connsiteY15" fmla="*/ 2319688 h 4320480"/>
              <a:gd name="connsiteX16" fmla="*/ 3177063 w 3494696"/>
              <a:gd name="connsiteY16" fmla="*/ 2175309 h 4320480"/>
              <a:gd name="connsiteX17" fmla="*/ 3167437 w 3494696"/>
              <a:gd name="connsiteY17" fmla="*/ 2088682 h 4320480"/>
              <a:gd name="connsiteX18" fmla="*/ 3157812 w 3494696"/>
              <a:gd name="connsiteY18" fmla="*/ 1453414 h 4320480"/>
              <a:gd name="connsiteX19" fmla="*/ 3186688 w 3494696"/>
              <a:gd name="connsiteY19" fmla="*/ 1347537 h 4320480"/>
              <a:gd name="connsiteX20" fmla="*/ 3263690 w 3494696"/>
              <a:gd name="connsiteY20" fmla="*/ 991402 h 4320480"/>
              <a:gd name="connsiteX21" fmla="*/ 3292566 w 3494696"/>
              <a:gd name="connsiteY21" fmla="*/ 914400 h 4320480"/>
              <a:gd name="connsiteX22" fmla="*/ 3321442 w 3494696"/>
              <a:gd name="connsiteY22" fmla="*/ 847023 h 4320480"/>
              <a:gd name="connsiteX23" fmla="*/ 3331067 w 3494696"/>
              <a:gd name="connsiteY23" fmla="*/ 808522 h 4320480"/>
              <a:gd name="connsiteX24" fmla="*/ 3417694 w 3494696"/>
              <a:gd name="connsiteY24" fmla="*/ 510139 h 4320480"/>
              <a:gd name="connsiteX25" fmla="*/ 3494696 w 3494696"/>
              <a:gd name="connsiteY25" fmla="*/ 163629 h 4320480"/>
              <a:gd name="connsiteX26" fmla="*/ 3302191 w 3494696"/>
              <a:gd name="connsiteY26" fmla="*/ 9625 h 4320480"/>
              <a:gd name="connsiteX27" fmla="*/ 3071185 w 3494696"/>
              <a:gd name="connsiteY27"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704397 w 3494696"/>
              <a:gd name="connsiteY10" fmla="*/ 3869356 h 4320480"/>
              <a:gd name="connsiteX11" fmla="*/ 2435917 w 3494696"/>
              <a:gd name="connsiteY11" fmla="*/ 3551722 h 4320480"/>
              <a:gd name="connsiteX12" fmla="*/ 3032684 w 3494696"/>
              <a:gd name="connsiteY12" fmla="*/ 3580598 h 4320480"/>
              <a:gd name="connsiteX13" fmla="*/ 3138562 w 3494696"/>
              <a:gd name="connsiteY13" fmla="*/ 3542097 h 4320480"/>
              <a:gd name="connsiteX14" fmla="*/ 3436945 w 3494696"/>
              <a:gd name="connsiteY14" fmla="*/ 3089709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35917 w 3494696"/>
              <a:gd name="connsiteY11" fmla="*/ 3551722 h 4320480"/>
              <a:gd name="connsiteX12" fmla="*/ 3032684 w 3494696"/>
              <a:gd name="connsiteY12" fmla="*/ 3580598 h 4320480"/>
              <a:gd name="connsiteX13" fmla="*/ 3138562 w 3494696"/>
              <a:gd name="connsiteY13" fmla="*/ 3542097 h 4320480"/>
              <a:gd name="connsiteX14" fmla="*/ 3436945 w 3494696"/>
              <a:gd name="connsiteY14" fmla="*/ 3089709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3032684 w 3494696"/>
              <a:gd name="connsiteY12" fmla="*/ 3580598 h 4320480"/>
              <a:gd name="connsiteX13" fmla="*/ 3138562 w 3494696"/>
              <a:gd name="connsiteY13" fmla="*/ 3542097 h 4320480"/>
              <a:gd name="connsiteX14" fmla="*/ 3436945 w 3494696"/>
              <a:gd name="connsiteY14" fmla="*/ 3089709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3032684 w 3494696"/>
              <a:gd name="connsiteY12" fmla="*/ 3580598 h 4320480"/>
              <a:gd name="connsiteX13" fmla="*/ 3138562 w 3494696"/>
              <a:gd name="connsiteY13" fmla="*/ 3542097 h 4320480"/>
              <a:gd name="connsiteX14" fmla="*/ 3168352 w 3494696"/>
              <a:gd name="connsiteY14" fmla="*/ 3024336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2880320 w 3494696"/>
              <a:gd name="connsiteY12" fmla="*/ 3528392 h 4320480"/>
              <a:gd name="connsiteX13" fmla="*/ 3138562 w 3494696"/>
              <a:gd name="connsiteY13" fmla="*/ 3542097 h 4320480"/>
              <a:gd name="connsiteX14" fmla="*/ 3168352 w 3494696"/>
              <a:gd name="connsiteY14" fmla="*/ 3024336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2880320 w 3494696"/>
              <a:gd name="connsiteY12" fmla="*/ 3600400 h 4320480"/>
              <a:gd name="connsiteX13" fmla="*/ 3138562 w 3494696"/>
              <a:gd name="connsiteY13" fmla="*/ 3542097 h 4320480"/>
              <a:gd name="connsiteX14" fmla="*/ 3168352 w 3494696"/>
              <a:gd name="connsiteY14" fmla="*/ 3024336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2880320 w 3494696"/>
              <a:gd name="connsiteY12" fmla="*/ 3600400 h 4320480"/>
              <a:gd name="connsiteX13" fmla="*/ 3168352 w 3494696"/>
              <a:gd name="connsiteY13" fmla="*/ 3456384 h 4320480"/>
              <a:gd name="connsiteX14" fmla="*/ 3168352 w 3494696"/>
              <a:gd name="connsiteY14" fmla="*/ 3024336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2880320 w 3494696"/>
              <a:gd name="connsiteY12" fmla="*/ 3600400 h 4320480"/>
              <a:gd name="connsiteX13" fmla="*/ 3168352 w 3494696"/>
              <a:gd name="connsiteY13" fmla="*/ 3456384 h 4320480"/>
              <a:gd name="connsiteX14" fmla="*/ 3168352 w 3494696"/>
              <a:gd name="connsiteY14" fmla="*/ 3024336 h 4320480"/>
              <a:gd name="connsiteX15" fmla="*/ 3168352 w 3494696"/>
              <a:gd name="connsiteY15" fmla="*/ 2592288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560648"/>
              <a:gd name="connsiteY0" fmla="*/ 0 h 4320480"/>
              <a:gd name="connsiteX1" fmla="*/ 2763176 w 3560648"/>
              <a:gd name="connsiteY1" fmla="*/ 173254 h 4320480"/>
              <a:gd name="connsiteX2" fmla="*/ 2349290 w 3560648"/>
              <a:gd name="connsiteY2" fmla="*/ 1280160 h 4320480"/>
              <a:gd name="connsiteX3" fmla="*/ 1973905 w 3560648"/>
              <a:gd name="connsiteY3" fmla="*/ 2002054 h 4320480"/>
              <a:gd name="connsiteX4" fmla="*/ 712995 w 3560648"/>
              <a:gd name="connsiteY4" fmla="*/ 2598821 h 4320480"/>
              <a:gd name="connsiteX5" fmla="*/ 0 w 3560648"/>
              <a:gd name="connsiteY5" fmla="*/ 3240360 h 4320480"/>
              <a:gd name="connsiteX6" fmla="*/ 72008 w 3560648"/>
              <a:gd name="connsiteY6" fmla="*/ 3744416 h 4320480"/>
              <a:gd name="connsiteX7" fmla="*/ 360040 w 3560648"/>
              <a:gd name="connsiteY7" fmla="*/ 4248472 h 4320480"/>
              <a:gd name="connsiteX8" fmla="*/ 792088 w 3560648"/>
              <a:gd name="connsiteY8" fmla="*/ 4320480 h 4320480"/>
              <a:gd name="connsiteX9" fmla="*/ 1296144 w 3560648"/>
              <a:gd name="connsiteY9" fmla="*/ 3888432 h 4320480"/>
              <a:gd name="connsiteX10" fmla="*/ 1656184 w 3560648"/>
              <a:gd name="connsiteY10" fmla="*/ 3600400 h 4320480"/>
              <a:gd name="connsiteX11" fmla="*/ 2448272 w 3560648"/>
              <a:gd name="connsiteY11" fmla="*/ 3672408 h 4320480"/>
              <a:gd name="connsiteX12" fmla="*/ 2880320 w 3560648"/>
              <a:gd name="connsiteY12" fmla="*/ 3600400 h 4320480"/>
              <a:gd name="connsiteX13" fmla="*/ 3168352 w 3560648"/>
              <a:gd name="connsiteY13" fmla="*/ 3456384 h 4320480"/>
              <a:gd name="connsiteX14" fmla="*/ 3168352 w 3560648"/>
              <a:gd name="connsiteY14" fmla="*/ 3024336 h 4320480"/>
              <a:gd name="connsiteX15" fmla="*/ 3168352 w 3560648"/>
              <a:gd name="connsiteY15" fmla="*/ 2592288 h 4320480"/>
              <a:gd name="connsiteX16" fmla="*/ 3186688 w 3560648"/>
              <a:gd name="connsiteY16" fmla="*/ 2319688 h 4320480"/>
              <a:gd name="connsiteX17" fmla="*/ 3177063 w 3560648"/>
              <a:gd name="connsiteY17" fmla="*/ 2175309 h 4320480"/>
              <a:gd name="connsiteX18" fmla="*/ 3167437 w 3560648"/>
              <a:gd name="connsiteY18" fmla="*/ 2088682 h 4320480"/>
              <a:gd name="connsiteX19" fmla="*/ 3528392 w 3560648"/>
              <a:gd name="connsiteY19" fmla="*/ 1440160 h 4320480"/>
              <a:gd name="connsiteX20" fmla="*/ 3186688 w 3560648"/>
              <a:gd name="connsiteY20" fmla="*/ 1347537 h 4320480"/>
              <a:gd name="connsiteX21" fmla="*/ 3263690 w 3560648"/>
              <a:gd name="connsiteY21" fmla="*/ 991402 h 4320480"/>
              <a:gd name="connsiteX22" fmla="*/ 3292566 w 3560648"/>
              <a:gd name="connsiteY22" fmla="*/ 914400 h 4320480"/>
              <a:gd name="connsiteX23" fmla="*/ 3321442 w 3560648"/>
              <a:gd name="connsiteY23" fmla="*/ 847023 h 4320480"/>
              <a:gd name="connsiteX24" fmla="*/ 3331067 w 3560648"/>
              <a:gd name="connsiteY24" fmla="*/ 808522 h 4320480"/>
              <a:gd name="connsiteX25" fmla="*/ 3417694 w 3560648"/>
              <a:gd name="connsiteY25" fmla="*/ 510139 h 4320480"/>
              <a:gd name="connsiteX26" fmla="*/ 3494696 w 3560648"/>
              <a:gd name="connsiteY26" fmla="*/ 163629 h 4320480"/>
              <a:gd name="connsiteX27" fmla="*/ 3302191 w 3560648"/>
              <a:gd name="connsiteY27" fmla="*/ 9625 h 4320480"/>
              <a:gd name="connsiteX28" fmla="*/ 3071185 w 3560648"/>
              <a:gd name="connsiteY28" fmla="*/ 0 h 4320480"/>
              <a:gd name="connsiteX0" fmla="*/ 3071185 w 3560648"/>
              <a:gd name="connsiteY0" fmla="*/ 0 h 4320480"/>
              <a:gd name="connsiteX1" fmla="*/ 2763176 w 3560648"/>
              <a:gd name="connsiteY1" fmla="*/ 173254 h 4320480"/>
              <a:gd name="connsiteX2" fmla="*/ 2349290 w 3560648"/>
              <a:gd name="connsiteY2" fmla="*/ 1280160 h 4320480"/>
              <a:gd name="connsiteX3" fmla="*/ 1973905 w 3560648"/>
              <a:gd name="connsiteY3" fmla="*/ 2002054 h 4320480"/>
              <a:gd name="connsiteX4" fmla="*/ 712995 w 3560648"/>
              <a:gd name="connsiteY4" fmla="*/ 2598821 h 4320480"/>
              <a:gd name="connsiteX5" fmla="*/ 0 w 3560648"/>
              <a:gd name="connsiteY5" fmla="*/ 3240360 h 4320480"/>
              <a:gd name="connsiteX6" fmla="*/ 72008 w 3560648"/>
              <a:gd name="connsiteY6" fmla="*/ 3744416 h 4320480"/>
              <a:gd name="connsiteX7" fmla="*/ 360040 w 3560648"/>
              <a:gd name="connsiteY7" fmla="*/ 4248472 h 4320480"/>
              <a:gd name="connsiteX8" fmla="*/ 792088 w 3560648"/>
              <a:gd name="connsiteY8" fmla="*/ 4320480 h 4320480"/>
              <a:gd name="connsiteX9" fmla="*/ 1296144 w 3560648"/>
              <a:gd name="connsiteY9" fmla="*/ 3888432 h 4320480"/>
              <a:gd name="connsiteX10" fmla="*/ 1656184 w 3560648"/>
              <a:gd name="connsiteY10" fmla="*/ 3600400 h 4320480"/>
              <a:gd name="connsiteX11" fmla="*/ 2448272 w 3560648"/>
              <a:gd name="connsiteY11" fmla="*/ 3672408 h 4320480"/>
              <a:gd name="connsiteX12" fmla="*/ 2880320 w 3560648"/>
              <a:gd name="connsiteY12" fmla="*/ 3600400 h 4320480"/>
              <a:gd name="connsiteX13" fmla="*/ 3168352 w 3560648"/>
              <a:gd name="connsiteY13" fmla="*/ 3456384 h 4320480"/>
              <a:gd name="connsiteX14" fmla="*/ 3168352 w 3560648"/>
              <a:gd name="connsiteY14" fmla="*/ 3024336 h 4320480"/>
              <a:gd name="connsiteX15" fmla="*/ 3168352 w 3560648"/>
              <a:gd name="connsiteY15" fmla="*/ 2592288 h 4320480"/>
              <a:gd name="connsiteX16" fmla="*/ 3186688 w 3560648"/>
              <a:gd name="connsiteY16" fmla="*/ 2319688 h 4320480"/>
              <a:gd name="connsiteX17" fmla="*/ 3177063 w 3560648"/>
              <a:gd name="connsiteY17" fmla="*/ 2175309 h 4320480"/>
              <a:gd name="connsiteX18" fmla="*/ 3167437 w 3560648"/>
              <a:gd name="connsiteY18" fmla="*/ 2088682 h 4320480"/>
              <a:gd name="connsiteX19" fmla="*/ 3528392 w 3560648"/>
              <a:gd name="connsiteY19" fmla="*/ 1440160 h 4320480"/>
              <a:gd name="connsiteX20" fmla="*/ 3186688 w 3560648"/>
              <a:gd name="connsiteY20" fmla="*/ 1347537 h 4320480"/>
              <a:gd name="connsiteX21" fmla="*/ 3292566 w 3560648"/>
              <a:gd name="connsiteY21" fmla="*/ 914400 h 4320480"/>
              <a:gd name="connsiteX22" fmla="*/ 3321442 w 3560648"/>
              <a:gd name="connsiteY22" fmla="*/ 847023 h 4320480"/>
              <a:gd name="connsiteX23" fmla="*/ 3331067 w 3560648"/>
              <a:gd name="connsiteY23" fmla="*/ 808522 h 4320480"/>
              <a:gd name="connsiteX24" fmla="*/ 3417694 w 3560648"/>
              <a:gd name="connsiteY24" fmla="*/ 510139 h 4320480"/>
              <a:gd name="connsiteX25" fmla="*/ 3494696 w 3560648"/>
              <a:gd name="connsiteY25" fmla="*/ 163629 h 4320480"/>
              <a:gd name="connsiteX26" fmla="*/ 3302191 w 3560648"/>
              <a:gd name="connsiteY26" fmla="*/ 9625 h 4320480"/>
              <a:gd name="connsiteX27" fmla="*/ 3071185 w 3560648"/>
              <a:gd name="connsiteY27" fmla="*/ 0 h 4320480"/>
              <a:gd name="connsiteX0" fmla="*/ 3071185 w 3560648"/>
              <a:gd name="connsiteY0" fmla="*/ 0 h 4320480"/>
              <a:gd name="connsiteX1" fmla="*/ 2763176 w 3560648"/>
              <a:gd name="connsiteY1" fmla="*/ 173254 h 4320480"/>
              <a:gd name="connsiteX2" fmla="*/ 2349290 w 3560648"/>
              <a:gd name="connsiteY2" fmla="*/ 1280160 h 4320480"/>
              <a:gd name="connsiteX3" fmla="*/ 1973905 w 3560648"/>
              <a:gd name="connsiteY3" fmla="*/ 2002054 h 4320480"/>
              <a:gd name="connsiteX4" fmla="*/ 712995 w 3560648"/>
              <a:gd name="connsiteY4" fmla="*/ 2598821 h 4320480"/>
              <a:gd name="connsiteX5" fmla="*/ 0 w 3560648"/>
              <a:gd name="connsiteY5" fmla="*/ 3240360 h 4320480"/>
              <a:gd name="connsiteX6" fmla="*/ 72008 w 3560648"/>
              <a:gd name="connsiteY6" fmla="*/ 3744416 h 4320480"/>
              <a:gd name="connsiteX7" fmla="*/ 360040 w 3560648"/>
              <a:gd name="connsiteY7" fmla="*/ 4248472 h 4320480"/>
              <a:gd name="connsiteX8" fmla="*/ 792088 w 3560648"/>
              <a:gd name="connsiteY8" fmla="*/ 4320480 h 4320480"/>
              <a:gd name="connsiteX9" fmla="*/ 1296144 w 3560648"/>
              <a:gd name="connsiteY9" fmla="*/ 3888432 h 4320480"/>
              <a:gd name="connsiteX10" fmla="*/ 1656184 w 3560648"/>
              <a:gd name="connsiteY10" fmla="*/ 3600400 h 4320480"/>
              <a:gd name="connsiteX11" fmla="*/ 2448272 w 3560648"/>
              <a:gd name="connsiteY11" fmla="*/ 3672408 h 4320480"/>
              <a:gd name="connsiteX12" fmla="*/ 2880320 w 3560648"/>
              <a:gd name="connsiteY12" fmla="*/ 3600400 h 4320480"/>
              <a:gd name="connsiteX13" fmla="*/ 3168352 w 3560648"/>
              <a:gd name="connsiteY13" fmla="*/ 3456384 h 4320480"/>
              <a:gd name="connsiteX14" fmla="*/ 3168352 w 3560648"/>
              <a:gd name="connsiteY14" fmla="*/ 3024336 h 4320480"/>
              <a:gd name="connsiteX15" fmla="*/ 3168352 w 3560648"/>
              <a:gd name="connsiteY15" fmla="*/ 2592288 h 4320480"/>
              <a:gd name="connsiteX16" fmla="*/ 3186688 w 3560648"/>
              <a:gd name="connsiteY16" fmla="*/ 2319688 h 4320480"/>
              <a:gd name="connsiteX17" fmla="*/ 3177063 w 3560648"/>
              <a:gd name="connsiteY17" fmla="*/ 2175309 h 4320480"/>
              <a:gd name="connsiteX18" fmla="*/ 3167437 w 3560648"/>
              <a:gd name="connsiteY18" fmla="*/ 2088682 h 4320480"/>
              <a:gd name="connsiteX19" fmla="*/ 3528392 w 3560648"/>
              <a:gd name="connsiteY19" fmla="*/ 1440160 h 4320480"/>
              <a:gd name="connsiteX20" fmla="*/ 3186688 w 3560648"/>
              <a:gd name="connsiteY20" fmla="*/ 1347537 h 4320480"/>
              <a:gd name="connsiteX21" fmla="*/ 3292566 w 3560648"/>
              <a:gd name="connsiteY21" fmla="*/ 914400 h 4320480"/>
              <a:gd name="connsiteX22" fmla="*/ 3321442 w 3560648"/>
              <a:gd name="connsiteY22" fmla="*/ 847023 h 4320480"/>
              <a:gd name="connsiteX23" fmla="*/ 3417694 w 3560648"/>
              <a:gd name="connsiteY23" fmla="*/ 510139 h 4320480"/>
              <a:gd name="connsiteX24" fmla="*/ 3494696 w 3560648"/>
              <a:gd name="connsiteY24" fmla="*/ 163629 h 4320480"/>
              <a:gd name="connsiteX25" fmla="*/ 3302191 w 3560648"/>
              <a:gd name="connsiteY25" fmla="*/ 9625 h 4320480"/>
              <a:gd name="connsiteX26" fmla="*/ 3071185 w 3560648"/>
              <a:gd name="connsiteY26" fmla="*/ 0 h 4320480"/>
              <a:gd name="connsiteX0" fmla="*/ 3071185 w 3621118"/>
              <a:gd name="connsiteY0" fmla="*/ 0 h 4320480"/>
              <a:gd name="connsiteX1" fmla="*/ 2763176 w 3621118"/>
              <a:gd name="connsiteY1" fmla="*/ 173254 h 4320480"/>
              <a:gd name="connsiteX2" fmla="*/ 2349290 w 3621118"/>
              <a:gd name="connsiteY2" fmla="*/ 1280160 h 4320480"/>
              <a:gd name="connsiteX3" fmla="*/ 1973905 w 3621118"/>
              <a:gd name="connsiteY3" fmla="*/ 2002054 h 4320480"/>
              <a:gd name="connsiteX4" fmla="*/ 712995 w 3621118"/>
              <a:gd name="connsiteY4" fmla="*/ 2598821 h 4320480"/>
              <a:gd name="connsiteX5" fmla="*/ 0 w 3621118"/>
              <a:gd name="connsiteY5" fmla="*/ 3240360 h 4320480"/>
              <a:gd name="connsiteX6" fmla="*/ 72008 w 3621118"/>
              <a:gd name="connsiteY6" fmla="*/ 3744416 h 4320480"/>
              <a:gd name="connsiteX7" fmla="*/ 360040 w 3621118"/>
              <a:gd name="connsiteY7" fmla="*/ 4248472 h 4320480"/>
              <a:gd name="connsiteX8" fmla="*/ 792088 w 3621118"/>
              <a:gd name="connsiteY8" fmla="*/ 4320480 h 4320480"/>
              <a:gd name="connsiteX9" fmla="*/ 1296144 w 3621118"/>
              <a:gd name="connsiteY9" fmla="*/ 3888432 h 4320480"/>
              <a:gd name="connsiteX10" fmla="*/ 1656184 w 3621118"/>
              <a:gd name="connsiteY10" fmla="*/ 3600400 h 4320480"/>
              <a:gd name="connsiteX11" fmla="*/ 2448272 w 3621118"/>
              <a:gd name="connsiteY11" fmla="*/ 3672408 h 4320480"/>
              <a:gd name="connsiteX12" fmla="*/ 2880320 w 3621118"/>
              <a:gd name="connsiteY12" fmla="*/ 3600400 h 4320480"/>
              <a:gd name="connsiteX13" fmla="*/ 3168352 w 3621118"/>
              <a:gd name="connsiteY13" fmla="*/ 3456384 h 4320480"/>
              <a:gd name="connsiteX14" fmla="*/ 3168352 w 3621118"/>
              <a:gd name="connsiteY14" fmla="*/ 3024336 h 4320480"/>
              <a:gd name="connsiteX15" fmla="*/ 3168352 w 3621118"/>
              <a:gd name="connsiteY15" fmla="*/ 2592288 h 4320480"/>
              <a:gd name="connsiteX16" fmla="*/ 3186688 w 3621118"/>
              <a:gd name="connsiteY16" fmla="*/ 2319688 h 4320480"/>
              <a:gd name="connsiteX17" fmla="*/ 3177063 w 3621118"/>
              <a:gd name="connsiteY17" fmla="*/ 2175309 h 4320480"/>
              <a:gd name="connsiteX18" fmla="*/ 3167437 w 3621118"/>
              <a:gd name="connsiteY18" fmla="*/ 2088682 h 4320480"/>
              <a:gd name="connsiteX19" fmla="*/ 3528392 w 3621118"/>
              <a:gd name="connsiteY19" fmla="*/ 1440160 h 4320480"/>
              <a:gd name="connsiteX20" fmla="*/ 3186688 w 3621118"/>
              <a:gd name="connsiteY20" fmla="*/ 1347537 h 4320480"/>
              <a:gd name="connsiteX21" fmla="*/ 3600400 w 3621118"/>
              <a:gd name="connsiteY21" fmla="*/ 936104 h 4320480"/>
              <a:gd name="connsiteX22" fmla="*/ 3321442 w 3621118"/>
              <a:gd name="connsiteY22" fmla="*/ 847023 h 4320480"/>
              <a:gd name="connsiteX23" fmla="*/ 3417694 w 3621118"/>
              <a:gd name="connsiteY23" fmla="*/ 510139 h 4320480"/>
              <a:gd name="connsiteX24" fmla="*/ 3494696 w 3621118"/>
              <a:gd name="connsiteY24" fmla="*/ 163629 h 4320480"/>
              <a:gd name="connsiteX25" fmla="*/ 3302191 w 3621118"/>
              <a:gd name="connsiteY25" fmla="*/ 9625 h 4320480"/>
              <a:gd name="connsiteX26" fmla="*/ 3071185 w 3621118"/>
              <a:gd name="connsiteY26" fmla="*/ 0 h 4320480"/>
              <a:gd name="connsiteX0" fmla="*/ 3071185 w 3621118"/>
              <a:gd name="connsiteY0" fmla="*/ 0 h 4320480"/>
              <a:gd name="connsiteX1" fmla="*/ 2763176 w 3621118"/>
              <a:gd name="connsiteY1" fmla="*/ 173254 h 4320480"/>
              <a:gd name="connsiteX2" fmla="*/ 2349290 w 3621118"/>
              <a:gd name="connsiteY2" fmla="*/ 1280160 h 4320480"/>
              <a:gd name="connsiteX3" fmla="*/ 1973905 w 3621118"/>
              <a:gd name="connsiteY3" fmla="*/ 2002054 h 4320480"/>
              <a:gd name="connsiteX4" fmla="*/ 712995 w 3621118"/>
              <a:gd name="connsiteY4" fmla="*/ 2598821 h 4320480"/>
              <a:gd name="connsiteX5" fmla="*/ 0 w 3621118"/>
              <a:gd name="connsiteY5" fmla="*/ 3240360 h 4320480"/>
              <a:gd name="connsiteX6" fmla="*/ 72008 w 3621118"/>
              <a:gd name="connsiteY6" fmla="*/ 3744416 h 4320480"/>
              <a:gd name="connsiteX7" fmla="*/ 360040 w 3621118"/>
              <a:gd name="connsiteY7" fmla="*/ 4248472 h 4320480"/>
              <a:gd name="connsiteX8" fmla="*/ 792088 w 3621118"/>
              <a:gd name="connsiteY8" fmla="*/ 4320480 h 4320480"/>
              <a:gd name="connsiteX9" fmla="*/ 1296144 w 3621118"/>
              <a:gd name="connsiteY9" fmla="*/ 3888432 h 4320480"/>
              <a:gd name="connsiteX10" fmla="*/ 1656184 w 3621118"/>
              <a:gd name="connsiteY10" fmla="*/ 3600400 h 4320480"/>
              <a:gd name="connsiteX11" fmla="*/ 2448272 w 3621118"/>
              <a:gd name="connsiteY11" fmla="*/ 3672408 h 4320480"/>
              <a:gd name="connsiteX12" fmla="*/ 2880320 w 3621118"/>
              <a:gd name="connsiteY12" fmla="*/ 3600400 h 4320480"/>
              <a:gd name="connsiteX13" fmla="*/ 3168352 w 3621118"/>
              <a:gd name="connsiteY13" fmla="*/ 3456384 h 4320480"/>
              <a:gd name="connsiteX14" fmla="*/ 3168352 w 3621118"/>
              <a:gd name="connsiteY14" fmla="*/ 3024336 h 4320480"/>
              <a:gd name="connsiteX15" fmla="*/ 3168352 w 3621118"/>
              <a:gd name="connsiteY15" fmla="*/ 2592288 h 4320480"/>
              <a:gd name="connsiteX16" fmla="*/ 3186688 w 3621118"/>
              <a:gd name="connsiteY16" fmla="*/ 2319688 h 4320480"/>
              <a:gd name="connsiteX17" fmla="*/ 3177063 w 3621118"/>
              <a:gd name="connsiteY17" fmla="*/ 2175309 h 4320480"/>
              <a:gd name="connsiteX18" fmla="*/ 3167437 w 3621118"/>
              <a:gd name="connsiteY18" fmla="*/ 2088682 h 4320480"/>
              <a:gd name="connsiteX19" fmla="*/ 3528392 w 3621118"/>
              <a:gd name="connsiteY19" fmla="*/ 1440160 h 4320480"/>
              <a:gd name="connsiteX20" fmla="*/ 3528392 w 3621118"/>
              <a:gd name="connsiteY20" fmla="*/ 1224136 h 4320480"/>
              <a:gd name="connsiteX21" fmla="*/ 3600400 w 3621118"/>
              <a:gd name="connsiteY21" fmla="*/ 936104 h 4320480"/>
              <a:gd name="connsiteX22" fmla="*/ 3321442 w 3621118"/>
              <a:gd name="connsiteY22" fmla="*/ 847023 h 4320480"/>
              <a:gd name="connsiteX23" fmla="*/ 3417694 w 3621118"/>
              <a:gd name="connsiteY23" fmla="*/ 510139 h 4320480"/>
              <a:gd name="connsiteX24" fmla="*/ 3494696 w 3621118"/>
              <a:gd name="connsiteY24" fmla="*/ 163629 h 4320480"/>
              <a:gd name="connsiteX25" fmla="*/ 3302191 w 3621118"/>
              <a:gd name="connsiteY25" fmla="*/ 9625 h 4320480"/>
              <a:gd name="connsiteX26" fmla="*/ 3071185 w 3621118"/>
              <a:gd name="connsiteY26" fmla="*/ 0 h 4320480"/>
              <a:gd name="connsiteX0" fmla="*/ 3071185 w 3744416"/>
              <a:gd name="connsiteY0" fmla="*/ 0 h 4320480"/>
              <a:gd name="connsiteX1" fmla="*/ 2763176 w 3744416"/>
              <a:gd name="connsiteY1" fmla="*/ 173254 h 4320480"/>
              <a:gd name="connsiteX2" fmla="*/ 2349290 w 3744416"/>
              <a:gd name="connsiteY2" fmla="*/ 1280160 h 4320480"/>
              <a:gd name="connsiteX3" fmla="*/ 1973905 w 3744416"/>
              <a:gd name="connsiteY3" fmla="*/ 2002054 h 4320480"/>
              <a:gd name="connsiteX4" fmla="*/ 712995 w 3744416"/>
              <a:gd name="connsiteY4" fmla="*/ 2598821 h 4320480"/>
              <a:gd name="connsiteX5" fmla="*/ 0 w 3744416"/>
              <a:gd name="connsiteY5" fmla="*/ 3240360 h 4320480"/>
              <a:gd name="connsiteX6" fmla="*/ 72008 w 3744416"/>
              <a:gd name="connsiteY6" fmla="*/ 3744416 h 4320480"/>
              <a:gd name="connsiteX7" fmla="*/ 360040 w 3744416"/>
              <a:gd name="connsiteY7" fmla="*/ 4248472 h 4320480"/>
              <a:gd name="connsiteX8" fmla="*/ 792088 w 3744416"/>
              <a:gd name="connsiteY8" fmla="*/ 4320480 h 4320480"/>
              <a:gd name="connsiteX9" fmla="*/ 1296144 w 3744416"/>
              <a:gd name="connsiteY9" fmla="*/ 3888432 h 4320480"/>
              <a:gd name="connsiteX10" fmla="*/ 1656184 w 3744416"/>
              <a:gd name="connsiteY10" fmla="*/ 3600400 h 4320480"/>
              <a:gd name="connsiteX11" fmla="*/ 2448272 w 3744416"/>
              <a:gd name="connsiteY11" fmla="*/ 3672408 h 4320480"/>
              <a:gd name="connsiteX12" fmla="*/ 2880320 w 3744416"/>
              <a:gd name="connsiteY12" fmla="*/ 3600400 h 4320480"/>
              <a:gd name="connsiteX13" fmla="*/ 3168352 w 3744416"/>
              <a:gd name="connsiteY13" fmla="*/ 3456384 h 4320480"/>
              <a:gd name="connsiteX14" fmla="*/ 3168352 w 3744416"/>
              <a:gd name="connsiteY14" fmla="*/ 3024336 h 4320480"/>
              <a:gd name="connsiteX15" fmla="*/ 3168352 w 3744416"/>
              <a:gd name="connsiteY15" fmla="*/ 2592288 h 4320480"/>
              <a:gd name="connsiteX16" fmla="*/ 3186688 w 3744416"/>
              <a:gd name="connsiteY16" fmla="*/ 2319688 h 4320480"/>
              <a:gd name="connsiteX17" fmla="*/ 3177063 w 3744416"/>
              <a:gd name="connsiteY17" fmla="*/ 2175309 h 4320480"/>
              <a:gd name="connsiteX18" fmla="*/ 3167437 w 3744416"/>
              <a:gd name="connsiteY18" fmla="*/ 2088682 h 4320480"/>
              <a:gd name="connsiteX19" fmla="*/ 3528392 w 3744416"/>
              <a:gd name="connsiteY19" fmla="*/ 1440160 h 4320480"/>
              <a:gd name="connsiteX20" fmla="*/ 3528392 w 3744416"/>
              <a:gd name="connsiteY20" fmla="*/ 1224136 h 4320480"/>
              <a:gd name="connsiteX21" fmla="*/ 3600400 w 3744416"/>
              <a:gd name="connsiteY21" fmla="*/ 936104 h 4320480"/>
              <a:gd name="connsiteX22" fmla="*/ 3744416 w 3744416"/>
              <a:gd name="connsiteY22" fmla="*/ 720080 h 4320480"/>
              <a:gd name="connsiteX23" fmla="*/ 3417694 w 3744416"/>
              <a:gd name="connsiteY23" fmla="*/ 510139 h 4320480"/>
              <a:gd name="connsiteX24" fmla="*/ 3494696 w 3744416"/>
              <a:gd name="connsiteY24" fmla="*/ 163629 h 4320480"/>
              <a:gd name="connsiteX25" fmla="*/ 3302191 w 3744416"/>
              <a:gd name="connsiteY25" fmla="*/ 9625 h 4320480"/>
              <a:gd name="connsiteX26" fmla="*/ 3071185 w 3744416"/>
              <a:gd name="connsiteY26" fmla="*/ 0 h 4320480"/>
              <a:gd name="connsiteX0" fmla="*/ 3071185 w 3744416"/>
              <a:gd name="connsiteY0" fmla="*/ 0 h 4320480"/>
              <a:gd name="connsiteX1" fmla="*/ 2763176 w 3744416"/>
              <a:gd name="connsiteY1" fmla="*/ 173254 h 4320480"/>
              <a:gd name="connsiteX2" fmla="*/ 2349290 w 3744416"/>
              <a:gd name="connsiteY2" fmla="*/ 1280160 h 4320480"/>
              <a:gd name="connsiteX3" fmla="*/ 1973905 w 3744416"/>
              <a:gd name="connsiteY3" fmla="*/ 2002054 h 4320480"/>
              <a:gd name="connsiteX4" fmla="*/ 712995 w 3744416"/>
              <a:gd name="connsiteY4" fmla="*/ 2598821 h 4320480"/>
              <a:gd name="connsiteX5" fmla="*/ 0 w 3744416"/>
              <a:gd name="connsiteY5" fmla="*/ 3240360 h 4320480"/>
              <a:gd name="connsiteX6" fmla="*/ 72008 w 3744416"/>
              <a:gd name="connsiteY6" fmla="*/ 3744416 h 4320480"/>
              <a:gd name="connsiteX7" fmla="*/ 360040 w 3744416"/>
              <a:gd name="connsiteY7" fmla="*/ 4248472 h 4320480"/>
              <a:gd name="connsiteX8" fmla="*/ 792088 w 3744416"/>
              <a:gd name="connsiteY8" fmla="*/ 4320480 h 4320480"/>
              <a:gd name="connsiteX9" fmla="*/ 1296144 w 3744416"/>
              <a:gd name="connsiteY9" fmla="*/ 3888432 h 4320480"/>
              <a:gd name="connsiteX10" fmla="*/ 1656184 w 3744416"/>
              <a:gd name="connsiteY10" fmla="*/ 3600400 h 4320480"/>
              <a:gd name="connsiteX11" fmla="*/ 2448272 w 3744416"/>
              <a:gd name="connsiteY11" fmla="*/ 3672408 h 4320480"/>
              <a:gd name="connsiteX12" fmla="*/ 2880320 w 3744416"/>
              <a:gd name="connsiteY12" fmla="*/ 3600400 h 4320480"/>
              <a:gd name="connsiteX13" fmla="*/ 3168352 w 3744416"/>
              <a:gd name="connsiteY13" fmla="*/ 3456384 h 4320480"/>
              <a:gd name="connsiteX14" fmla="*/ 3168352 w 3744416"/>
              <a:gd name="connsiteY14" fmla="*/ 3024336 h 4320480"/>
              <a:gd name="connsiteX15" fmla="*/ 3168352 w 3744416"/>
              <a:gd name="connsiteY15" fmla="*/ 2592288 h 4320480"/>
              <a:gd name="connsiteX16" fmla="*/ 3186688 w 3744416"/>
              <a:gd name="connsiteY16" fmla="*/ 2319688 h 4320480"/>
              <a:gd name="connsiteX17" fmla="*/ 3177063 w 3744416"/>
              <a:gd name="connsiteY17" fmla="*/ 2175309 h 4320480"/>
              <a:gd name="connsiteX18" fmla="*/ 3167437 w 3744416"/>
              <a:gd name="connsiteY18" fmla="*/ 2088682 h 4320480"/>
              <a:gd name="connsiteX19" fmla="*/ 3528392 w 3744416"/>
              <a:gd name="connsiteY19" fmla="*/ 1440160 h 4320480"/>
              <a:gd name="connsiteX20" fmla="*/ 3528392 w 3744416"/>
              <a:gd name="connsiteY20" fmla="*/ 1224136 h 4320480"/>
              <a:gd name="connsiteX21" fmla="*/ 3600400 w 3744416"/>
              <a:gd name="connsiteY21" fmla="*/ 936104 h 4320480"/>
              <a:gd name="connsiteX22" fmla="*/ 3744416 w 3744416"/>
              <a:gd name="connsiteY22" fmla="*/ 720080 h 4320480"/>
              <a:gd name="connsiteX23" fmla="*/ 3417694 w 3744416"/>
              <a:gd name="connsiteY23" fmla="*/ 510139 h 4320480"/>
              <a:gd name="connsiteX24" fmla="*/ 3302191 w 3744416"/>
              <a:gd name="connsiteY24" fmla="*/ 9625 h 4320480"/>
              <a:gd name="connsiteX25" fmla="*/ 3071185 w 3744416"/>
              <a:gd name="connsiteY25" fmla="*/ 0 h 4320480"/>
              <a:gd name="connsiteX0" fmla="*/ 3071185 w 3744416"/>
              <a:gd name="connsiteY0" fmla="*/ 0 h 4320480"/>
              <a:gd name="connsiteX1" fmla="*/ 2763176 w 3744416"/>
              <a:gd name="connsiteY1" fmla="*/ 173254 h 4320480"/>
              <a:gd name="connsiteX2" fmla="*/ 2349290 w 3744416"/>
              <a:gd name="connsiteY2" fmla="*/ 1280160 h 4320480"/>
              <a:gd name="connsiteX3" fmla="*/ 1973905 w 3744416"/>
              <a:gd name="connsiteY3" fmla="*/ 2002054 h 4320480"/>
              <a:gd name="connsiteX4" fmla="*/ 712995 w 3744416"/>
              <a:gd name="connsiteY4" fmla="*/ 2598821 h 4320480"/>
              <a:gd name="connsiteX5" fmla="*/ 0 w 3744416"/>
              <a:gd name="connsiteY5" fmla="*/ 3240360 h 4320480"/>
              <a:gd name="connsiteX6" fmla="*/ 72008 w 3744416"/>
              <a:gd name="connsiteY6" fmla="*/ 3744416 h 4320480"/>
              <a:gd name="connsiteX7" fmla="*/ 360040 w 3744416"/>
              <a:gd name="connsiteY7" fmla="*/ 4248472 h 4320480"/>
              <a:gd name="connsiteX8" fmla="*/ 792088 w 3744416"/>
              <a:gd name="connsiteY8" fmla="*/ 4320480 h 4320480"/>
              <a:gd name="connsiteX9" fmla="*/ 1296144 w 3744416"/>
              <a:gd name="connsiteY9" fmla="*/ 3888432 h 4320480"/>
              <a:gd name="connsiteX10" fmla="*/ 1656184 w 3744416"/>
              <a:gd name="connsiteY10" fmla="*/ 3600400 h 4320480"/>
              <a:gd name="connsiteX11" fmla="*/ 2448272 w 3744416"/>
              <a:gd name="connsiteY11" fmla="*/ 3672408 h 4320480"/>
              <a:gd name="connsiteX12" fmla="*/ 2880320 w 3744416"/>
              <a:gd name="connsiteY12" fmla="*/ 3600400 h 4320480"/>
              <a:gd name="connsiteX13" fmla="*/ 3168352 w 3744416"/>
              <a:gd name="connsiteY13" fmla="*/ 3456384 h 4320480"/>
              <a:gd name="connsiteX14" fmla="*/ 3168352 w 3744416"/>
              <a:gd name="connsiteY14" fmla="*/ 3024336 h 4320480"/>
              <a:gd name="connsiteX15" fmla="*/ 3168352 w 3744416"/>
              <a:gd name="connsiteY15" fmla="*/ 2592288 h 4320480"/>
              <a:gd name="connsiteX16" fmla="*/ 3186688 w 3744416"/>
              <a:gd name="connsiteY16" fmla="*/ 2319688 h 4320480"/>
              <a:gd name="connsiteX17" fmla="*/ 3177063 w 3744416"/>
              <a:gd name="connsiteY17" fmla="*/ 2175309 h 4320480"/>
              <a:gd name="connsiteX18" fmla="*/ 3167437 w 3744416"/>
              <a:gd name="connsiteY18" fmla="*/ 2088682 h 4320480"/>
              <a:gd name="connsiteX19" fmla="*/ 3528392 w 3744416"/>
              <a:gd name="connsiteY19" fmla="*/ 1440160 h 4320480"/>
              <a:gd name="connsiteX20" fmla="*/ 3528392 w 3744416"/>
              <a:gd name="connsiteY20" fmla="*/ 1224136 h 4320480"/>
              <a:gd name="connsiteX21" fmla="*/ 3600400 w 3744416"/>
              <a:gd name="connsiteY21" fmla="*/ 936104 h 4320480"/>
              <a:gd name="connsiteX22" fmla="*/ 3744416 w 3744416"/>
              <a:gd name="connsiteY22" fmla="*/ 720080 h 4320480"/>
              <a:gd name="connsiteX23" fmla="*/ 3417694 w 3744416"/>
              <a:gd name="connsiteY23" fmla="*/ 510139 h 4320480"/>
              <a:gd name="connsiteX24" fmla="*/ 3096344 w 3744416"/>
              <a:gd name="connsiteY24" fmla="*/ 504056 h 4320480"/>
              <a:gd name="connsiteX25" fmla="*/ 3071185 w 3744416"/>
              <a:gd name="connsiteY25" fmla="*/ 0 h 4320480"/>
              <a:gd name="connsiteX0" fmla="*/ 2808312 w 3744416"/>
              <a:gd name="connsiteY0" fmla="*/ 690842 h 4147226"/>
              <a:gd name="connsiteX1" fmla="*/ 2763176 w 3744416"/>
              <a:gd name="connsiteY1" fmla="*/ 0 h 4147226"/>
              <a:gd name="connsiteX2" fmla="*/ 2349290 w 3744416"/>
              <a:gd name="connsiteY2" fmla="*/ 1106906 h 4147226"/>
              <a:gd name="connsiteX3" fmla="*/ 1973905 w 3744416"/>
              <a:gd name="connsiteY3" fmla="*/ 1828800 h 4147226"/>
              <a:gd name="connsiteX4" fmla="*/ 712995 w 3744416"/>
              <a:gd name="connsiteY4" fmla="*/ 2425567 h 4147226"/>
              <a:gd name="connsiteX5" fmla="*/ 0 w 3744416"/>
              <a:gd name="connsiteY5" fmla="*/ 3067106 h 4147226"/>
              <a:gd name="connsiteX6" fmla="*/ 72008 w 3744416"/>
              <a:gd name="connsiteY6" fmla="*/ 3571162 h 4147226"/>
              <a:gd name="connsiteX7" fmla="*/ 360040 w 3744416"/>
              <a:gd name="connsiteY7" fmla="*/ 4075218 h 4147226"/>
              <a:gd name="connsiteX8" fmla="*/ 792088 w 3744416"/>
              <a:gd name="connsiteY8" fmla="*/ 4147226 h 4147226"/>
              <a:gd name="connsiteX9" fmla="*/ 1296144 w 3744416"/>
              <a:gd name="connsiteY9" fmla="*/ 3715178 h 4147226"/>
              <a:gd name="connsiteX10" fmla="*/ 1656184 w 3744416"/>
              <a:gd name="connsiteY10" fmla="*/ 3427146 h 4147226"/>
              <a:gd name="connsiteX11" fmla="*/ 2448272 w 3744416"/>
              <a:gd name="connsiteY11" fmla="*/ 3499154 h 4147226"/>
              <a:gd name="connsiteX12" fmla="*/ 2880320 w 3744416"/>
              <a:gd name="connsiteY12" fmla="*/ 3427146 h 4147226"/>
              <a:gd name="connsiteX13" fmla="*/ 3168352 w 3744416"/>
              <a:gd name="connsiteY13" fmla="*/ 3283130 h 4147226"/>
              <a:gd name="connsiteX14" fmla="*/ 3168352 w 3744416"/>
              <a:gd name="connsiteY14" fmla="*/ 2851082 h 4147226"/>
              <a:gd name="connsiteX15" fmla="*/ 3168352 w 3744416"/>
              <a:gd name="connsiteY15" fmla="*/ 2419034 h 4147226"/>
              <a:gd name="connsiteX16" fmla="*/ 3186688 w 3744416"/>
              <a:gd name="connsiteY16" fmla="*/ 2146434 h 4147226"/>
              <a:gd name="connsiteX17" fmla="*/ 3177063 w 3744416"/>
              <a:gd name="connsiteY17" fmla="*/ 2002055 h 4147226"/>
              <a:gd name="connsiteX18" fmla="*/ 3167437 w 3744416"/>
              <a:gd name="connsiteY18" fmla="*/ 1915428 h 4147226"/>
              <a:gd name="connsiteX19" fmla="*/ 3528392 w 3744416"/>
              <a:gd name="connsiteY19" fmla="*/ 1266906 h 4147226"/>
              <a:gd name="connsiteX20" fmla="*/ 3528392 w 3744416"/>
              <a:gd name="connsiteY20" fmla="*/ 1050882 h 4147226"/>
              <a:gd name="connsiteX21" fmla="*/ 3600400 w 3744416"/>
              <a:gd name="connsiteY21" fmla="*/ 762850 h 4147226"/>
              <a:gd name="connsiteX22" fmla="*/ 3744416 w 3744416"/>
              <a:gd name="connsiteY22" fmla="*/ 546826 h 4147226"/>
              <a:gd name="connsiteX23" fmla="*/ 3417694 w 3744416"/>
              <a:gd name="connsiteY23" fmla="*/ 336885 h 4147226"/>
              <a:gd name="connsiteX24" fmla="*/ 3096344 w 3744416"/>
              <a:gd name="connsiteY24" fmla="*/ 330802 h 4147226"/>
              <a:gd name="connsiteX25" fmla="*/ 2808312 w 3744416"/>
              <a:gd name="connsiteY25" fmla="*/ 690842 h 4147226"/>
              <a:gd name="connsiteX0" fmla="*/ 2808312 w 3744416"/>
              <a:gd name="connsiteY0" fmla="*/ 360040 h 3816424"/>
              <a:gd name="connsiteX1" fmla="*/ 2592288 w 3744416"/>
              <a:gd name="connsiteY1" fmla="*/ 1008112 h 3816424"/>
              <a:gd name="connsiteX2" fmla="*/ 2349290 w 3744416"/>
              <a:gd name="connsiteY2" fmla="*/ 776104 h 3816424"/>
              <a:gd name="connsiteX3" fmla="*/ 1973905 w 3744416"/>
              <a:gd name="connsiteY3" fmla="*/ 1497998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80320 w 3744416"/>
              <a:gd name="connsiteY12" fmla="*/ 3096344 h 3816424"/>
              <a:gd name="connsiteX13" fmla="*/ 3168352 w 3744416"/>
              <a:gd name="connsiteY13" fmla="*/ 2952328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73905 w 3744416"/>
              <a:gd name="connsiteY3" fmla="*/ 1497998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80320 w 3744416"/>
              <a:gd name="connsiteY12" fmla="*/ 3096344 h 3816424"/>
              <a:gd name="connsiteX13" fmla="*/ 3168352 w 3744416"/>
              <a:gd name="connsiteY13" fmla="*/ 2952328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80320 w 3744416"/>
              <a:gd name="connsiteY12" fmla="*/ 3096344 h 3816424"/>
              <a:gd name="connsiteX13" fmla="*/ 3168352 w 3744416"/>
              <a:gd name="connsiteY13" fmla="*/ 2952328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168352 w 3744416"/>
              <a:gd name="connsiteY13" fmla="*/ 2952328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528392 w 3744416"/>
              <a:gd name="connsiteY18" fmla="*/ 936104 h 3816424"/>
              <a:gd name="connsiteX19" fmla="*/ 3528392 w 3744416"/>
              <a:gd name="connsiteY19" fmla="*/ 720080 h 3816424"/>
              <a:gd name="connsiteX20" fmla="*/ 3600400 w 3744416"/>
              <a:gd name="connsiteY20" fmla="*/ 432048 h 3816424"/>
              <a:gd name="connsiteX21" fmla="*/ 3744416 w 3744416"/>
              <a:gd name="connsiteY21" fmla="*/ 216024 h 3816424"/>
              <a:gd name="connsiteX22" fmla="*/ 3417694 w 3744416"/>
              <a:gd name="connsiteY22" fmla="*/ 6083 h 3816424"/>
              <a:gd name="connsiteX23" fmla="*/ 3096344 w 3744416"/>
              <a:gd name="connsiteY23" fmla="*/ 0 h 3816424"/>
              <a:gd name="connsiteX24" fmla="*/ 2808312 w 3744416"/>
              <a:gd name="connsiteY24"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312368 w 3744416"/>
              <a:gd name="connsiteY17" fmla="*/ 1584176 h 3816424"/>
              <a:gd name="connsiteX18" fmla="*/ 3528392 w 3744416"/>
              <a:gd name="connsiteY18" fmla="*/ 936104 h 3816424"/>
              <a:gd name="connsiteX19" fmla="*/ 3528392 w 3744416"/>
              <a:gd name="connsiteY19" fmla="*/ 720080 h 3816424"/>
              <a:gd name="connsiteX20" fmla="*/ 3600400 w 3744416"/>
              <a:gd name="connsiteY20" fmla="*/ 432048 h 3816424"/>
              <a:gd name="connsiteX21" fmla="*/ 3744416 w 3744416"/>
              <a:gd name="connsiteY21" fmla="*/ 216024 h 3816424"/>
              <a:gd name="connsiteX22" fmla="*/ 3417694 w 3744416"/>
              <a:gd name="connsiteY22" fmla="*/ 6083 h 3816424"/>
              <a:gd name="connsiteX23" fmla="*/ 3096344 w 3744416"/>
              <a:gd name="connsiteY23" fmla="*/ 0 h 3816424"/>
              <a:gd name="connsiteX24" fmla="*/ 2808312 w 3744416"/>
              <a:gd name="connsiteY24"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528392 w 3744416"/>
              <a:gd name="connsiteY17" fmla="*/ 936104 h 3816424"/>
              <a:gd name="connsiteX18" fmla="*/ 3528392 w 3744416"/>
              <a:gd name="connsiteY18" fmla="*/ 720080 h 3816424"/>
              <a:gd name="connsiteX19" fmla="*/ 3600400 w 3744416"/>
              <a:gd name="connsiteY19" fmla="*/ 432048 h 3816424"/>
              <a:gd name="connsiteX20" fmla="*/ 3744416 w 3744416"/>
              <a:gd name="connsiteY20" fmla="*/ 216024 h 3816424"/>
              <a:gd name="connsiteX21" fmla="*/ 3417694 w 3744416"/>
              <a:gd name="connsiteY21" fmla="*/ 6083 h 3816424"/>
              <a:gd name="connsiteX22" fmla="*/ 3096344 w 3744416"/>
              <a:gd name="connsiteY22" fmla="*/ 0 h 3816424"/>
              <a:gd name="connsiteX23" fmla="*/ 2808312 w 3744416"/>
              <a:gd name="connsiteY23"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528392 w 3744416"/>
              <a:gd name="connsiteY17" fmla="*/ 936104 h 3816424"/>
              <a:gd name="connsiteX18" fmla="*/ 3600400 w 3744416"/>
              <a:gd name="connsiteY18" fmla="*/ 432048 h 3816424"/>
              <a:gd name="connsiteX19" fmla="*/ 3744416 w 3744416"/>
              <a:gd name="connsiteY19" fmla="*/ 216024 h 3816424"/>
              <a:gd name="connsiteX20" fmla="*/ 3417694 w 3744416"/>
              <a:gd name="connsiteY20" fmla="*/ 6083 h 3816424"/>
              <a:gd name="connsiteX21" fmla="*/ 3096344 w 3744416"/>
              <a:gd name="connsiteY21" fmla="*/ 0 h 3816424"/>
              <a:gd name="connsiteX22" fmla="*/ 2808312 w 3744416"/>
              <a:gd name="connsiteY22" fmla="*/ 360040 h 3816424"/>
              <a:gd name="connsiteX0" fmla="*/ 2808312 w 3762866"/>
              <a:gd name="connsiteY0" fmla="*/ 360040 h 3816424"/>
              <a:gd name="connsiteX1" fmla="*/ 2592288 w 3762866"/>
              <a:gd name="connsiteY1" fmla="*/ 1008112 h 3816424"/>
              <a:gd name="connsiteX2" fmla="*/ 2376264 w 3762866"/>
              <a:gd name="connsiteY2" fmla="*/ 1368152 h 3816424"/>
              <a:gd name="connsiteX3" fmla="*/ 1944216 w 3762866"/>
              <a:gd name="connsiteY3" fmla="*/ 1656184 h 3816424"/>
              <a:gd name="connsiteX4" fmla="*/ 712995 w 3762866"/>
              <a:gd name="connsiteY4" fmla="*/ 2094765 h 3816424"/>
              <a:gd name="connsiteX5" fmla="*/ 0 w 3762866"/>
              <a:gd name="connsiteY5" fmla="*/ 2736304 h 3816424"/>
              <a:gd name="connsiteX6" fmla="*/ 72008 w 3762866"/>
              <a:gd name="connsiteY6" fmla="*/ 3240360 h 3816424"/>
              <a:gd name="connsiteX7" fmla="*/ 360040 w 3762866"/>
              <a:gd name="connsiteY7" fmla="*/ 3744416 h 3816424"/>
              <a:gd name="connsiteX8" fmla="*/ 792088 w 3762866"/>
              <a:gd name="connsiteY8" fmla="*/ 3816424 h 3816424"/>
              <a:gd name="connsiteX9" fmla="*/ 1296144 w 3762866"/>
              <a:gd name="connsiteY9" fmla="*/ 3384376 h 3816424"/>
              <a:gd name="connsiteX10" fmla="*/ 1656184 w 3762866"/>
              <a:gd name="connsiteY10" fmla="*/ 3096344 h 3816424"/>
              <a:gd name="connsiteX11" fmla="*/ 2448272 w 3762866"/>
              <a:gd name="connsiteY11" fmla="*/ 3168352 h 3816424"/>
              <a:gd name="connsiteX12" fmla="*/ 2808312 w 3762866"/>
              <a:gd name="connsiteY12" fmla="*/ 2952328 h 3816424"/>
              <a:gd name="connsiteX13" fmla="*/ 3096344 w 3762866"/>
              <a:gd name="connsiteY13" fmla="*/ 2808312 h 3816424"/>
              <a:gd name="connsiteX14" fmla="*/ 3168352 w 3762866"/>
              <a:gd name="connsiteY14" fmla="*/ 2520280 h 3816424"/>
              <a:gd name="connsiteX15" fmla="*/ 3168352 w 3762866"/>
              <a:gd name="connsiteY15" fmla="*/ 2088232 h 3816424"/>
              <a:gd name="connsiteX16" fmla="*/ 3186688 w 3762866"/>
              <a:gd name="connsiteY16" fmla="*/ 1815632 h 3816424"/>
              <a:gd name="connsiteX17" fmla="*/ 3528392 w 3762866"/>
              <a:gd name="connsiteY17" fmla="*/ 936104 h 3816424"/>
              <a:gd name="connsiteX18" fmla="*/ 3744416 w 3762866"/>
              <a:gd name="connsiteY18" fmla="*/ 216024 h 3816424"/>
              <a:gd name="connsiteX19" fmla="*/ 3417694 w 3762866"/>
              <a:gd name="connsiteY19" fmla="*/ 6083 h 3816424"/>
              <a:gd name="connsiteX20" fmla="*/ 3096344 w 3762866"/>
              <a:gd name="connsiteY20" fmla="*/ 0 h 3816424"/>
              <a:gd name="connsiteX21" fmla="*/ 2808312 w 3762866"/>
              <a:gd name="connsiteY21" fmla="*/ 360040 h 3816424"/>
              <a:gd name="connsiteX0" fmla="*/ 2808312 w 3762866"/>
              <a:gd name="connsiteY0" fmla="*/ 360040 h 3816424"/>
              <a:gd name="connsiteX1" fmla="*/ 2736304 w 3762866"/>
              <a:gd name="connsiteY1" fmla="*/ 936104 h 3816424"/>
              <a:gd name="connsiteX2" fmla="*/ 2376264 w 3762866"/>
              <a:gd name="connsiteY2" fmla="*/ 1368152 h 3816424"/>
              <a:gd name="connsiteX3" fmla="*/ 1944216 w 3762866"/>
              <a:gd name="connsiteY3" fmla="*/ 1656184 h 3816424"/>
              <a:gd name="connsiteX4" fmla="*/ 712995 w 3762866"/>
              <a:gd name="connsiteY4" fmla="*/ 2094765 h 3816424"/>
              <a:gd name="connsiteX5" fmla="*/ 0 w 3762866"/>
              <a:gd name="connsiteY5" fmla="*/ 2736304 h 3816424"/>
              <a:gd name="connsiteX6" fmla="*/ 72008 w 3762866"/>
              <a:gd name="connsiteY6" fmla="*/ 3240360 h 3816424"/>
              <a:gd name="connsiteX7" fmla="*/ 360040 w 3762866"/>
              <a:gd name="connsiteY7" fmla="*/ 3744416 h 3816424"/>
              <a:gd name="connsiteX8" fmla="*/ 792088 w 3762866"/>
              <a:gd name="connsiteY8" fmla="*/ 3816424 h 3816424"/>
              <a:gd name="connsiteX9" fmla="*/ 1296144 w 3762866"/>
              <a:gd name="connsiteY9" fmla="*/ 3384376 h 3816424"/>
              <a:gd name="connsiteX10" fmla="*/ 1656184 w 3762866"/>
              <a:gd name="connsiteY10" fmla="*/ 3096344 h 3816424"/>
              <a:gd name="connsiteX11" fmla="*/ 2448272 w 3762866"/>
              <a:gd name="connsiteY11" fmla="*/ 3168352 h 3816424"/>
              <a:gd name="connsiteX12" fmla="*/ 2808312 w 3762866"/>
              <a:gd name="connsiteY12" fmla="*/ 2952328 h 3816424"/>
              <a:gd name="connsiteX13" fmla="*/ 3096344 w 3762866"/>
              <a:gd name="connsiteY13" fmla="*/ 2808312 h 3816424"/>
              <a:gd name="connsiteX14" fmla="*/ 3168352 w 3762866"/>
              <a:gd name="connsiteY14" fmla="*/ 2520280 h 3816424"/>
              <a:gd name="connsiteX15" fmla="*/ 3168352 w 3762866"/>
              <a:gd name="connsiteY15" fmla="*/ 2088232 h 3816424"/>
              <a:gd name="connsiteX16" fmla="*/ 3186688 w 3762866"/>
              <a:gd name="connsiteY16" fmla="*/ 1815632 h 3816424"/>
              <a:gd name="connsiteX17" fmla="*/ 3528392 w 3762866"/>
              <a:gd name="connsiteY17" fmla="*/ 936104 h 3816424"/>
              <a:gd name="connsiteX18" fmla="*/ 3744416 w 3762866"/>
              <a:gd name="connsiteY18" fmla="*/ 216024 h 3816424"/>
              <a:gd name="connsiteX19" fmla="*/ 3417694 w 3762866"/>
              <a:gd name="connsiteY19" fmla="*/ 6083 h 3816424"/>
              <a:gd name="connsiteX20" fmla="*/ 3096344 w 3762866"/>
              <a:gd name="connsiteY20" fmla="*/ 0 h 3816424"/>
              <a:gd name="connsiteX21" fmla="*/ 2808312 w 3762866"/>
              <a:gd name="connsiteY21" fmla="*/ 360040 h 3816424"/>
              <a:gd name="connsiteX0" fmla="*/ 3096344 w 3762866"/>
              <a:gd name="connsiteY0" fmla="*/ 360040 h 3816424"/>
              <a:gd name="connsiteX1" fmla="*/ 2736304 w 3762866"/>
              <a:gd name="connsiteY1" fmla="*/ 936104 h 3816424"/>
              <a:gd name="connsiteX2" fmla="*/ 2376264 w 3762866"/>
              <a:gd name="connsiteY2" fmla="*/ 1368152 h 3816424"/>
              <a:gd name="connsiteX3" fmla="*/ 1944216 w 3762866"/>
              <a:gd name="connsiteY3" fmla="*/ 1656184 h 3816424"/>
              <a:gd name="connsiteX4" fmla="*/ 712995 w 3762866"/>
              <a:gd name="connsiteY4" fmla="*/ 2094765 h 3816424"/>
              <a:gd name="connsiteX5" fmla="*/ 0 w 3762866"/>
              <a:gd name="connsiteY5" fmla="*/ 2736304 h 3816424"/>
              <a:gd name="connsiteX6" fmla="*/ 72008 w 3762866"/>
              <a:gd name="connsiteY6" fmla="*/ 3240360 h 3816424"/>
              <a:gd name="connsiteX7" fmla="*/ 360040 w 3762866"/>
              <a:gd name="connsiteY7" fmla="*/ 3744416 h 3816424"/>
              <a:gd name="connsiteX8" fmla="*/ 792088 w 3762866"/>
              <a:gd name="connsiteY8" fmla="*/ 3816424 h 3816424"/>
              <a:gd name="connsiteX9" fmla="*/ 1296144 w 3762866"/>
              <a:gd name="connsiteY9" fmla="*/ 3384376 h 3816424"/>
              <a:gd name="connsiteX10" fmla="*/ 1656184 w 3762866"/>
              <a:gd name="connsiteY10" fmla="*/ 3096344 h 3816424"/>
              <a:gd name="connsiteX11" fmla="*/ 2448272 w 3762866"/>
              <a:gd name="connsiteY11" fmla="*/ 3168352 h 3816424"/>
              <a:gd name="connsiteX12" fmla="*/ 2808312 w 3762866"/>
              <a:gd name="connsiteY12" fmla="*/ 2952328 h 3816424"/>
              <a:gd name="connsiteX13" fmla="*/ 3096344 w 3762866"/>
              <a:gd name="connsiteY13" fmla="*/ 2808312 h 3816424"/>
              <a:gd name="connsiteX14" fmla="*/ 3168352 w 3762866"/>
              <a:gd name="connsiteY14" fmla="*/ 2520280 h 3816424"/>
              <a:gd name="connsiteX15" fmla="*/ 3168352 w 3762866"/>
              <a:gd name="connsiteY15" fmla="*/ 2088232 h 3816424"/>
              <a:gd name="connsiteX16" fmla="*/ 3186688 w 3762866"/>
              <a:gd name="connsiteY16" fmla="*/ 1815632 h 3816424"/>
              <a:gd name="connsiteX17" fmla="*/ 3528392 w 3762866"/>
              <a:gd name="connsiteY17" fmla="*/ 936104 h 3816424"/>
              <a:gd name="connsiteX18" fmla="*/ 3744416 w 3762866"/>
              <a:gd name="connsiteY18" fmla="*/ 216024 h 3816424"/>
              <a:gd name="connsiteX19" fmla="*/ 3417694 w 3762866"/>
              <a:gd name="connsiteY19" fmla="*/ 6083 h 3816424"/>
              <a:gd name="connsiteX20" fmla="*/ 3096344 w 3762866"/>
              <a:gd name="connsiteY20" fmla="*/ 0 h 3816424"/>
              <a:gd name="connsiteX21" fmla="*/ 3096344 w 3762866"/>
              <a:gd name="connsiteY21" fmla="*/ 360040 h 3816424"/>
              <a:gd name="connsiteX0" fmla="*/ 3096344 w 3762866"/>
              <a:gd name="connsiteY0" fmla="*/ 353957 h 3810341"/>
              <a:gd name="connsiteX1" fmla="*/ 2736304 w 3762866"/>
              <a:gd name="connsiteY1" fmla="*/ 930021 h 3810341"/>
              <a:gd name="connsiteX2" fmla="*/ 2376264 w 3762866"/>
              <a:gd name="connsiteY2" fmla="*/ 1362069 h 3810341"/>
              <a:gd name="connsiteX3" fmla="*/ 1944216 w 3762866"/>
              <a:gd name="connsiteY3" fmla="*/ 1650101 h 3810341"/>
              <a:gd name="connsiteX4" fmla="*/ 712995 w 3762866"/>
              <a:gd name="connsiteY4" fmla="*/ 2088682 h 3810341"/>
              <a:gd name="connsiteX5" fmla="*/ 0 w 3762866"/>
              <a:gd name="connsiteY5" fmla="*/ 2730221 h 3810341"/>
              <a:gd name="connsiteX6" fmla="*/ 72008 w 3762866"/>
              <a:gd name="connsiteY6" fmla="*/ 3234277 h 3810341"/>
              <a:gd name="connsiteX7" fmla="*/ 360040 w 3762866"/>
              <a:gd name="connsiteY7" fmla="*/ 3738333 h 3810341"/>
              <a:gd name="connsiteX8" fmla="*/ 792088 w 3762866"/>
              <a:gd name="connsiteY8" fmla="*/ 3810341 h 3810341"/>
              <a:gd name="connsiteX9" fmla="*/ 1296144 w 3762866"/>
              <a:gd name="connsiteY9" fmla="*/ 3378293 h 3810341"/>
              <a:gd name="connsiteX10" fmla="*/ 1656184 w 3762866"/>
              <a:gd name="connsiteY10" fmla="*/ 3090261 h 3810341"/>
              <a:gd name="connsiteX11" fmla="*/ 2448272 w 3762866"/>
              <a:gd name="connsiteY11" fmla="*/ 3162269 h 3810341"/>
              <a:gd name="connsiteX12" fmla="*/ 2808312 w 3762866"/>
              <a:gd name="connsiteY12" fmla="*/ 2946245 h 3810341"/>
              <a:gd name="connsiteX13" fmla="*/ 3096344 w 3762866"/>
              <a:gd name="connsiteY13" fmla="*/ 2802229 h 3810341"/>
              <a:gd name="connsiteX14" fmla="*/ 3168352 w 3762866"/>
              <a:gd name="connsiteY14" fmla="*/ 2514197 h 3810341"/>
              <a:gd name="connsiteX15" fmla="*/ 3168352 w 3762866"/>
              <a:gd name="connsiteY15" fmla="*/ 2082149 h 3810341"/>
              <a:gd name="connsiteX16" fmla="*/ 3186688 w 3762866"/>
              <a:gd name="connsiteY16" fmla="*/ 1809549 h 3810341"/>
              <a:gd name="connsiteX17" fmla="*/ 3528392 w 3762866"/>
              <a:gd name="connsiteY17" fmla="*/ 930021 h 3810341"/>
              <a:gd name="connsiteX18" fmla="*/ 3744416 w 3762866"/>
              <a:gd name="connsiteY18" fmla="*/ 209941 h 3810341"/>
              <a:gd name="connsiteX19" fmla="*/ 3417694 w 3762866"/>
              <a:gd name="connsiteY19" fmla="*/ 0 h 3810341"/>
              <a:gd name="connsiteX20" fmla="*/ 3312368 w 3762866"/>
              <a:gd name="connsiteY20" fmla="*/ 65925 h 3810341"/>
              <a:gd name="connsiteX21" fmla="*/ 3096344 w 3762866"/>
              <a:gd name="connsiteY21" fmla="*/ 353957 h 3810341"/>
              <a:gd name="connsiteX0" fmla="*/ 3096344 w 3762866"/>
              <a:gd name="connsiteY0" fmla="*/ 288032 h 3744416"/>
              <a:gd name="connsiteX1" fmla="*/ 2736304 w 3762866"/>
              <a:gd name="connsiteY1" fmla="*/ 864096 h 3744416"/>
              <a:gd name="connsiteX2" fmla="*/ 2376264 w 3762866"/>
              <a:gd name="connsiteY2" fmla="*/ 1296144 h 3744416"/>
              <a:gd name="connsiteX3" fmla="*/ 1944216 w 3762866"/>
              <a:gd name="connsiteY3" fmla="*/ 1584176 h 3744416"/>
              <a:gd name="connsiteX4" fmla="*/ 712995 w 3762866"/>
              <a:gd name="connsiteY4" fmla="*/ 2022757 h 3744416"/>
              <a:gd name="connsiteX5" fmla="*/ 0 w 3762866"/>
              <a:gd name="connsiteY5" fmla="*/ 2664296 h 3744416"/>
              <a:gd name="connsiteX6" fmla="*/ 72008 w 3762866"/>
              <a:gd name="connsiteY6" fmla="*/ 3168352 h 3744416"/>
              <a:gd name="connsiteX7" fmla="*/ 360040 w 3762866"/>
              <a:gd name="connsiteY7" fmla="*/ 3672408 h 3744416"/>
              <a:gd name="connsiteX8" fmla="*/ 792088 w 3762866"/>
              <a:gd name="connsiteY8" fmla="*/ 3744416 h 3744416"/>
              <a:gd name="connsiteX9" fmla="*/ 1296144 w 3762866"/>
              <a:gd name="connsiteY9" fmla="*/ 3312368 h 3744416"/>
              <a:gd name="connsiteX10" fmla="*/ 1656184 w 3762866"/>
              <a:gd name="connsiteY10" fmla="*/ 3024336 h 3744416"/>
              <a:gd name="connsiteX11" fmla="*/ 2448272 w 3762866"/>
              <a:gd name="connsiteY11" fmla="*/ 3096344 h 3744416"/>
              <a:gd name="connsiteX12" fmla="*/ 2808312 w 3762866"/>
              <a:gd name="connsiteY12" fmla="*/ 2880320 h 3744416"/>
              <a:gd name="connsiteX13" fmla="*/ 3096344 w 3762866"/>
              <a:gd name="connsiteY13" fmla="*/ 2736304 h 3744416"/>
              <a:gd name="connsiteX14" fmla="*/ 3168352 w 3762866"/>
              <a:gd name="connsiteY14" fmla="*/ 2448272 h 3744416"/>
              <a:gd name="connsiteX15" fmla="*/ 3168352 w 3762866"/>
              <a:gd name="connsiteY15" fmla="*/ 2016224 h 3744416"/>
              <a:gd name="connsiteX16" fmla="*/ 3186688 w 3762866"/>
              <a:gd name="connsiteY16" fmla="*/ 1743624 h 3744416"/>
              <a:gd name="connsiteX17" fmla="*/ 3528392 w 3762866"/>
              <a:gd name="connsiteY17" fmla="*/ 864096 h 3744416"/>
              <a:gd name="connsiteX18" fmla="*/ 3744416 w 3762866"/>
              <a:gd name="connsiteY18" fmla="*/ 144016 h 3744416"/>
              <a:gd name="connsiteX19" fmla="*/ 3456384 w 3762866"/>
              <a:gd name="connsiteY19" fmla="*/ 0 h 3744416"/>
              <a:gd name="connsiteX20" fmla="*/ 3312368 w 3762866"/>
              <a:gd name="connsiteY20" fmla="*/ 0 h 3744416"/>
              <a:gd name="connsiteX21" fmla="*/ 3096344 w 3762866"/>
              <a:gd name="connsiteY21" fmla="*/ 288032 h 374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62866" h="3744416">
                <a:moveTo>
                  <a:pt x="3096344" y="288032"/>
                </a:moveTo>
                <a:lnTo>
                  <a:pt x="2736304" y="864096"/>
                </a:lnTo>
                <a:lnTo>
                  <a:pt x="2376264" y="1296144"/>
                </a:lnTo>
                <a:lnTo>
                  <a:pt x="1944216" y="1584176"/>
                </a:lnTo>
                <a:lnTo>
                  <a:pt x="712995" y="2022757"/>
                </a:lnTo>
                <a:lnTo>
                  <a:pt x="0" y="2664296"/>
                </a:lnTo>
                <a:lnTo>
                  <a:pt x="72008" y="3168352"/>
                </a:lnTo>
                <a:lnTo>
                  <a:pt x="360040" y="3672408"/>
                </a:lnTo>
                <a:lnTo>
                  <a:pt x="792088" y="3744416"/>
                </a:lnTo>
                <a:lnTo>
                  <a:pt x="1296144" y="3312368"/>
                </a:lnTo>
                <a:lnTo>
                  <a:pt x="1656184" y="3024336"/>
                </a:lnTo>
                <a:lnTo>
                  <a:pt x="2448272" y="3096344"/>
                </a:lnTo>
                <a:lnTo>
                  <a:pt x="2808312" y="2880320"/>
                </a:lnTo>
                <a:cubicBezTo>
                  <a:pt x="2903798" y="2859100"/>
                  <a:pt x="3056176" y="2776470"/>
                  <a:pt x="3096344" y="2736304"/>
                </a:cubicBezTo>
                <a:lnTo>
                  <a:pt x="3168352" y="2448272"/>
                </a:lnTo>
                <a:cubicBezTo>
                  <a:pt x="3182229" y="2323379"/>
                  <a:pt x="3168352" y="2160780"/>
                  <a:pt x="3168352" y="2016224"/>
                </a:cubicBezTo>
                <a:lnTo>
                  <a:pt x="3186688" y="1743624"/>
                </a:lnTo>
                <a:cubicBezTo>
                  <a:pt x="3246695" y="1551603"/>
                  <a:pt x="3471441" y="1046688"/>
                  <a:pt x="3528392" y="864096"/>
                </a:cubicBezTo>
                <a:cubicBezTo>
                  <a:pt x="3621347" y="597495"/>
                  <a:pt x="3762866" y="299019"/>
                  <a:pt x="3744416" y="144016"/>
                </a:cubicBezTo>
                <a:lnTo>
                  <a:pt x="3456384" y="0"/>
                </a:lnTo>
                <a:lnTo>
                  <a:pt x="3312368" y="0"/>
                </a:lnTo>
                <a:lnTo>
                  <a:pt x="3096344" y="288032"/>
                </a:lnTo>
                <a:close/>
              </a:path>
            </a:pathLst>
          </a:cu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pic>
        <p:nvPicPr>
          <p:cNvPr id="15" name="Picture 3"/>
          <p:cNvPicPr>
            <a:picLocks noChangeAspect="1" noChangeArrowheads="1"/>
          </p:cNvPicPr>
          <p:nvPr/>
        </p:nvPicPr>
        <p:blipFill>
          <a:blip r:embed="rId3" cstate="print"/>
          <a:srcRect l="35499" t="21989" r="16325"/>
          <a:stretch>
            <a:fillRect/>
          </a:stretch>
        </p:blipFill>
        <p:spPr bwMode="auto">
          <a:xfrm>
            <a:off x="7092280" y="260648"/>
            <a:ext cx="1728192" cy="2151274"/>
          </a:xfrm>
          <a:prstGeom prst="rect">
            <a:avLst/>
          </a:prstGeom>
          <a:noFill/>
          <a:ln w="9525">
            <a:noFill/>
            <a:miter lim="800000"/>
            <a:headEnd/>
            <a:tailEnd/>
          </a:ln>
        </p:spPr>
      </p:pic>
      <p:sp>
        <p:nvSpPr>
          <p:cNvPr id="16" name="Rectangle 15"/>
          <p:cNvSpPr/>
          <p:nvPr/>
        </p:nvSpPr>
        <p:spPr bwMode="auto">
          <a:xfrm>
            <a:off x="7740352" y="764704"/>
            <a:ext cx="576064" cy="504056"/>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
        <p:nvSpPr>
          <p:cNvPr id="56322" name="AutoShape 2" descr="http://www.scottish-places.info/images/p67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 name="Right Arrow 16"/>
          <p:cNvSpPr/>
          <p:nvPr/>
        </p:nvSpPr>
        <p:spPr bwMode="auto">
          <a:xfrm rot="3665580">
            <a:off x="5185021" y="3215151"/>
            <a:ext cx="1611836" cy="504056"/>
          </a:xfrm>
          <a:prstGeom prst="right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
        <p:nvSpPr>
          <p:cNvPr id="18" name="Right Arrow 17"/>
          <p:cNvSpPr/>
          <p:nvPr/>
        </p:nvSpPr>
        <p:spPr bwMode="auto">
          <a:xfrm>
            <a:off x="3995936" y="4869160"/>
            <a:ext cx="1944216" cy="504056"/>
          </a:xfrm>
          <a:prstGeom prst="right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pic>
        <p:nvPicPr>
          <p:cNvPr id="35842" name="Picture 2" descr="http://ichef-1.bbci.co.uk/news/660/media/images/77297000/jpg/_77297340_77297339.jpg"/>
          <p:cNvPicPr>
            <a:picLocks noChangeAspect="1" noChangeArrowheads="1"/>
          </p:cNvPicPr>
          <p:nvPr/>
        </p:nvPicPr>
        <p:blipFill>
          <a:blip r:embed="rId4" cstate="print"/>
          <a:srcRect/>
          <a:stretch>
            <a:fillRect/>
          </a:stretch>
        </p:blipFill>
        <p:spPr bwMode="auto">
          <a:xfrm>
            <a:off x="1021804" y="4293096"/>
            <a:ext cx="3118148" cy="1752778"/>
          </a:xfrm>
          <a:prstGeom prst="rect">
            <a:avLst/>
          </a:prstGeom>
          <a:noFill/>
        </p:spPr>
      </p:pic>
      <p:pic>
        <p:nvPicPr>
          <p:cNvPr id="56324" name="Picture 4" descr="http://www.scottish-places.info/images/p676.jpg"/>
          <p:cNvPicPr>
            <a:picLocks noChangeAspect="1" noChangeArrowheads="1"/>
          </p:cNvPicPr>
          <p:nvPr/>
        </p:nvPicPr>
        <p:blipFill>
          <a:blip r:embed="rId5" cstate="print"/>
          <a:srcRect/>
          <a:stretch>
            <a:fillRect/>
          </a:stretch>
        </p:blipFill>
        <p:spPr bwMode="auto">
          <a:xfrm>
            <a:off x="3131840" y="1196752"/>
            <a:ext cx="3048000" cy="2028826"/>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master">
  <a:themeElements>
    <a:clrScheme name="Corporate pallette">
      <a:dk1>
        <a:srgbClr val="000000"/>
      </a:dk1>
      <a:lt1>
        <a:srgbClr val="FFFFFF"/>
      </a:lt1>
      <a:dk2>
        <a:srgbClr val="9CA299"/>
      </a:dk2>
      <a:lt2>
        <a:srgbClr val="00ADD0"/>
      </a:lt2>
      <a:accent1>
        <a:srgbClr val="8F8DCB"/>
      </a:accent1>
      <a:accent2>
        <a:srgbClr val="878800"/>
      </a:accent2>
      <a:accent3>
        <a:srgbClr val="031F73"/>
      </a:accent3>
      <a:accent4>
        <a:srgbClr val="9CA299"/>
      </a:accent4>
      <a:accent5>
        <a:srgbClr val="CCFF33"/>
      </a:accent5>
      <a:accent6>
        <a:srgbClr val="D7A900"/>
      </a:accent6>
      <a:hlink>
        <a:srgbClr val="9CA299"/>
      </a:hlink>
      <a:folHlink>
        <a:srgbClr val="ED293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METcorporate</Template>
  <TotalTime>542</TotalTime>
  <Words>1166</Words>
  <Application>Microsoft Office PowerPoint</Application>
  <PresentationFormat>On-screen Show (4:3)</PresentationFormat>
  <Paragraphs>154</Paragraphs>
  <Slides>27</Slides>
  <Notes>4</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Blank master</vt:lpstr>
      <vt:lpstr>Custom Design</vt:lpstr>
      <vt:lpstr>Adobe Acrobat Document</vt:lpstr>
      <vt:lpstr>Impact Based Forecasting and  Risk Based Warnings</vt:lpstr>
      <vt:lpstr>Mark Bevan Met Office Advisor (Civil Contingencies)</vt:lpstr>
      <vt:lpstr>Slide 3</vt:lpstr>
      <vt:lpstr>Slide 4</vt:lpstr>
      <vt:lpstr>Why warnings?</vt:lpstr>
      <vt:lpstr>Why warnings?</vt:lpstr>
      <vt:lpstr>Scotland </vt:lpstr>
      <vt:lpstr>Scotland</vt:lpstr>
      <vt:lpstr>Scotland</vt:lpstr>
      <vt:lpstr>Scotland</vt:lpstr>
      <vt:lpstr>Slide 11</vt:lpstr>
      <vt:lpstr>5th December 2011</vt:lpstr>
      <vt:lpstr>6th December</vt:lpstr>
      <vt:lpstr>7th December</vt:lpstr>
      <vt:lpstr>7th December 2011</vt:lpstr>
      <vt:lpstr>Actions Taken</vt:lpstr>
      <vt:lpstr>What happened?</vt:lpstr>
      <vt:lpstr>8th December 2011</vt:lpstr>
      <vt:lpstr>Slide 19</vt:lpstr>
      <vt:lpstr>Wind event  November 12th/13th 2015</vt:lpstr>
      <vt:lpstr>Wind event  November 12th/13th 2015</vt:lpstr>
      <vt:lpstr>Wed 11th </vt:lpstr>
      <vt:lpstr>Slide 23</vt:lpstr>
      <vt:lpstr>We tweet, partners re-tweet</vt:lpstr>
      <vt:lpstr>Thurs 12th – Final issue  </vt:lpstr>
      <vt:lpstr>Slide 26</vt:lpstr>
      <vt:lpstr>Questions?</vt:lpstr>
    </vt:vector>
  </TitlesOfParts>
  <Company>Met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helen.chater</dc:creator>
  <dc:description>submitted 26.7.2005     CHG015666 refers</dc:description>
  <cp:lastModifiedBy>mark.bevan</cp:lastModifiedBy>
  <cp:revision>74</cp:revision>
  <cp:lastPrinted>2004-10-15T09:34:20Z</cp:lastPrinted>
  <dcterms:created xsi:type="dcterms:W3CDTF">2009-08-03T14:32:49Z</dcterms:created>
  <dcterms:modified xsi:type="dcterms:W3CDTF">2016-11-01T07:36:13Z</dcterms:modified>
</cp:coreProperties>
</file>